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Playfair Display ExtraBold"/>
      <p:bold r:id="rId48"/>
      <p:boldItalic r:id="rId49"/>
    </p:embeddedFont>
    <p:embeddedFont>
      <p:font typeface="Montserrat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ExtraBold-bold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PlayfairDisplay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MontserratSemiBold-boldItalic.fntdata"/><Relationship Id="rId29" Type="http://schemas.openxmlformats.org/officeDocument/2006/relationships/font" Target="fonts/RobotoMedium-bold.fntdata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01dcfef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01dcfef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01dcfef0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401dcfef0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401dcfef0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401dcfef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01dcfef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401dcfef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401dcfef0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401dcfef0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401dcfef04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401dcfef04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401dcfef0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401dcfef0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406c94331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406c9433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fcb330c06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fcb330c06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ce2af5b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ce2af5b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c40754b11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fc40754b11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fcb330c0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fcb330c0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fc40754b11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fc40754b11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fcb330c06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fcb330c06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cb330c06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cb330c06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01dcfef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01dcfef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01dcfef0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01dcfef0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95625" y="837050"/>
            <a:ext cx="3426000" cy="28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95625" y="3695950"/>
            <a:ext cx="29706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57150" y="537425"/>
            <a:ext cx="9258300" cy="4734300"/>
            <a:chOff x="-57150" y="537425"/>
            <a:chExt cx="9258300" cy="47343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21525" y="53742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" name="Google Shape;14;p2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15" name="Google Shape;15;p2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50152" y="4603888"/>
            <a:ext cx="1441459" cy="315279"/>
            <a:chOff x="4290125" y="2631325"/>
            <a:chExt cx="500750" cy="109525"/>
          </a:xfrm>
        </p:grpSpPr>
        <p:sp>
          <p:nvSpPr>
            <p:cNvPr id="26" name="Google Shape;26;p2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7279836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hasCustomPrompt="1" type="title"/>
          </p:nvPr>
        </p:nvSpPr>
        <p:spPr>
          <a:xfrm>
            <a:off x="1327269" y="1565463"/>
            <a:ext cx="6489600" cy="15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1"/>
          <p:cNvSpPr txBox="1"/>
          <p:nvPr>
            <p:ph idx="1" type="subTitle"/>
          </p:nvPr>
        </p:nvSpPr>
        <p:spPr>
          <a:xfrm>
            <a:off x="1327225" y="2995138"/>
            <a:ext cx="64896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11"/>
          <p:cNvGrpSpPr/>
          <p:nvPr/>
        </p:nvGrpSpPr>
        <p:grpSpPr>
          <a:xfrm>
            <a:off x="-57150" y="-160425"/>
            <a:ext cx="9258300" cy="5381225"/>
            <a:chOff x="-57150" y="-160425"/>
            <a:chExt cx="9258300" cy="5381225"/>
          </a:xfrm>
        </p:grpSpPr>
        <p:cxnSp>
          <p:nvCxnSpPr>
            <p:cNvPr id="151" name="Google Shape;151;p11"/>
            <p:cNvCxnSpPr/>
            <p:nvPr/>
          </p:nvCxnSpPr>
          <p:spPr>
            <a:xfrm rot="10800000"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1"/>
            <p:cNvCxnSpPr/>
            <p:nvPr/>
          </p:nvCxnSpPr>
          <p:spPr>
            <a:xfrm>
              <a:off x="8421625" y="539600"/>
              <a:ext cx="0" cy="468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1"/>
            <p:cNvCxnSpPr/>
            <p:nvPr/>
          </p:nvCxnSpPr>
          <p:spPr>
            <a:xfrm>
              <a:off x="722375" y="-160425"/>
              <a:ext cx="0" cy="5381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1"/>
            <p:cNvCxnSpPr/>
            <p:nvPr/>
          </p:nvCxnSpPr>
          <p:spPr>
            <a:xfrm rot="10800000">
              <a:off x="714709" y="4604000"/>
              <a:ext cx="770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11"/>
          <p:cNvSpPr/>
          <p:nvPr/>
        </p:nvSpPr>
        <p:spPr>
          <a:xfrm rot="10800000">
            <a:off x="92327" y="340622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8140836" y="128353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722375" y="539500"/>
            <a:ext cx="57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" type="subTitle"/>
          </p:nvPr>
        </p:nvSpPr>
        <p:spPr>
          <a:xfrm>
            <a:off x="722363" y="2071381"/>
            <a:ext cx="25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2" type="title"/>
          </p:nvPr>
        </p:nvSpPr>
        <p:spPr>
          <a:xfrm>
            <a:off x="722393" y="1330788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3" type="subTitle"/>
          </p:nvPr>
        </p:nvSpPr>
        <p:spPr>
          <a:xfrm>
            <a:off x="3488738" y="2071381"/>
            <a:ext cx="25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hasCustomPrompt="1" idx="4" type="title"/>
          </p:nvPr>
        </p:nvSpPr>
        <p:spPr>
          <a:xfrm>
            <a:off x="3488799" y="1330788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idx="5" type="subTitle"/>
          </p:nvPr>
        </p:nvSpPr>
        <p:spPr>
          <a:xfrm>
            <a:off x="722389" y="3688594"/>
            <a:ext cx="25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hasCustomPrompt="1" idx="6" type="title"/>
          </p:nvPr>
        </p:nvSpPr>
        <p:spPr>
          <a:xfrm>
            <a:off x="722403" y="294800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idx="7" type="subTitle"/>
          </p:nvPr>
        </p:nvSpPr>
        <p:spPr>
          <a:xfrm>
            <a:off x="3488764" y="3688594"/>
            <a:ext cx="25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8" type="title"/>
          </p:nvPr>
        </p:nvSpPr>
        <p:spPr>
          <a:xfrm>
            <a:off x="3488808" y="294800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9" type="subTitle"/>
          </p:nvPr>
        </p:nvSpPr>
        <p:spPr>
          <a:xfrm>
            <a:off x="722363" y="1734652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69" name="Google Shape;169;p13"/>
          <p:cNvSpPr txBox="1"/>
          <p:nvPr>
            <p:ph idx="13" type="subTitle"/>
          </p:nvPr>
        </p:nvSpPr>
        <p:spPr>
          <a:xfrm>
            <a:off x="3488738" y="1734652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70" name="Google Shape;170;p13"/>
          <p:cNvSpPr txBox="1"/>
          <p:nvPr>
            <p:ph idx="14" type="subTitle"/>
          </p:nvPr>
        </p:nvSpPr>
        <p:spPr>
          <a:xfrm>
            <a:off x="722386" y="3351815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71" name="Google Shape;171;p13"/>
          <p:cNvSpPr txBox="1"/>
          <p:nvPr>
            <p:ph idx="15" type="subTitle"/>
          </p:nvPr>
        </p:nvSpPr>
        <p:spPr>
          <a:xfrm>
            <a:off x="3488762" y="3351815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grpSp>
        <p:nvGrpSpPr>
          <p:cNvPr id="172" name="Google Shape;172;p13"/>
          <p:cNvGrpSpPr/>
          <p:nvPr/>
        </p:nvGrpSpPr>
        <p:grpSpPr>
          <a:xfrm>
            <a:off x="-57150" y="539500"/>
            <a:ext cx="9258300" cy="4064500"/>
            <a:chOff x="-57150" y="539500"/>
            <a:chExt cx="9258300" cy="4064500"/>
          </a:xfrm>
        </p:grpSpPr>
        <p:cxnSp>
          <p:nvCxnSpPr>
            <p:cNvPr id="173" name="Google Shape;173;p13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3"/>
            <p:cNvCxnSpPr/>
            <p:nvPr/>
          </p:nvCxnSpPr>
          <p:spPr>
            <a:xfrm>
              <a:off x="-57150" y="46040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5" name="Google Shape;175;p13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176" name="Google Shape;176;p13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13"/>
          <p:cNvGrpSpPr/>
          <p:nvPr/>
        </p:nvGrpSpPr>
        <p:grpSpPr>
          <a:xfrm>
            <a:off x="4461827" y="87863"/>
            <a:ext cx="1441459" cy="315279"/>
            <a:chOff x="4290125" y="2631325"/>
            <a:chExt cx="500750" cy="109525"/>
          </a:xfrm>
        </p:grpSpPr>
        <p:sp>
          <p:nvSpPr>
            <p:cNvPr id="187" name="Google Shape;187;p13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3"/>
          <p:cNvSpPr/>
          <p:nvPr/>
        </p:nvSpPr>
        <p:spPr>
          <a:xfrm>
            <a:off x="101136" y="43231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3" name="Google Shape;193;p14"/>
          <p:cNvGrpSpPr/>
          <p:nvPr/>
        </p:nvGrpSpPr>
        <p:grpSpPr>
          <a:xfrm rot="5400000">
            <a:off x="629262" y="-84044"/>
            <a:ext cx="186223" cy="659096"/>
            <a:chOff x="4714575" y="2942350"/>
            <a:chExt cx="46450" cy="164400"/>
          </a:xfrm>
        </p:grpSpPr>
        <p:sp>
          <p:nvSpPr>
            <p:cNvPr id="194" name="Google Shape;194;p14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4"/>
          <p:cNvSpPr/>
          <p:nvPr/>
        </p:nvSpPr>
        <p:spPr>
          <a:xfrm rot="10800000">
            <a:off x="2877777" y="466370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93244" y="313353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4"/>
          <p:cNvGrpSpPr/>
          <p:nvPr/>
        </p:nvGrpSpPr>
        <p:grpSpPr>
          <a:xfrm>
            <a:off x="5970602" y="87863"/>
            <a:ext cx="1441459" cy="315279"/>
            <a:chOff x="4290125" y="2631325"/>
            <a:chExt cx="500750" cy="109525"/>
          </a:xfrm>
        </p:grpSpPr>
        <p:sp>
          <p:nvSpPr>
            <p:cNvPr id="207" name="Google Shape;207;p14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-57150" y="-19900"/>
            <a:ext cx="9258300" cy="5240700"/>
            <a:chOff x="-57150" y="-19900"/>
            <a:chExt cx="9258300" cy="5240700"/>
          </a:xfrm>
        </p:grpSpPr>
        <p:cxnSp>
          <p:nvCxnSpPr>
            <p:cNvPr id="211" name="Google Shape;211;p14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8421575" y="-19900"/>
              <a:ext cx="0" cy="524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" name="Google Shape;213;p14"/>
          <p:cNvSpPr/>
          <p:nvPr/>
        </p:nvSpPr>
        <p:spPr>
          <a:xfrm>
            <a:off x="8140786" y="44880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1279450" y="1765050"/>
            <a:ext cx="280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1279450" y="2337750"/>
            <a:ext cx="2806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15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8" name="Google Shape;218;p15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219" name="Google Shape;219;p15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5"/>
          <p:cNvSpPr/>
          <p:nvPr/>
        </p:nvSpPr>
        <p:spPr>
          <a:xfrm rot="10800000">
            <a:off x="8513045" y="800901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722375" y="1187600"/>
            <a:ext cx="70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6"/>
          <p:cNvSpPr/>
          <p:nvPr/>
        </p:nvSpPr>
        <p:spPr>
          <a:xfrm rot="10800000">
            <a:off x="160770" y="-158461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6"/>
          <p:cNvGrpSpPr/>
          <p:nvPr/>
        </p:nvGrpSpPr>
        <p:grpSpPr>
          <a:xfrm>
            <a:off x="6226802" y="87863"/>
            <a:ext cx="1441459" cy="315279"/>
            <a:chOff x="4290125" y="2631325"/>
            <a:chExt cx="500750" cy="109525"/>
          </a:xfrm>
        </p:grpSpPr>
        <p:sp>
          <p:nvSpPr>
            <p:cNvPr id="235" name="Google Shape;235;p16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6"/>
          <p:cNvSpPr/>
          <p:nvPr/>
        </p:nvSpPr>
        <p:spPr>
          <a:xfrm rot="10800000">
            <a:off x="5010602" y="472585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240" name="Google Shape;240;p16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6"/>
          <p:cNvSpPr/>
          <p:nvPr/>
        </p:nvSpPr>
        <p:spPr>
          <a:xfrm>
            <a:off x="8140836" y="229093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6"/>
          <p:cNvGrpSpPr/>
          <p:nvPr/>
        </p:nvGrpSpPr>
        <p:grpSpPr>
          <a:xfrm>
            <a:off x="-57150" y="539500"/>
            <a:ext cx="9258300" cy="4796125"/>
            <a:chOff x="-57150" y="539500"/>
            <a:chExt cx="9258300" cy="4796125"/>
          </a:xfrm>
        </p:grpSpPr>
        <p:cxnSp>
          <p:nvCxnSpPr>
            <p:cNvPr id="252" name="Google Shape;252;p16"/>
            <p:cNvCxnSpPr/>
            <p:nvPr/>
          </p:nvCxnSpPr>
          <p:spPr>
            <a:xfrm>
              <a:off x="8421625" y="544925"/>
              <a:ext cx="0" cy="479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16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16"/>
            <p:cNvCxnSpPr/>
            <p:nvPr/>
          </p:nvCxnSpPr>
          <p:spPr>
            <a:xfrm>
              <a:off x="-57150" y="46040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idx="1" type="subTitle"/>
          </p:nvPr>
        </p:nvSpPr>
        <p:spPr>
          <a:xfrm>
            <a:off x="1265332" y="2832662"/>
            <a:ext cx="28029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7"/>
          <p:cNvSpPr txBox="1"/>
          <p:nvPr>
            <p:ph idx="2" type="subTitle"/>
          </p:nvPr>
        </p:nvSpPr>
        <p:spPr>
          <a:xfrm>
            <a:off x="1265332" y="2495950"/>
            <a:ext cx="28029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58" name="Google Shape;258;p17"/>
          <p:cNvSpPr txBox="1"/>
          <p:nvPr>
            <p:ph idx="3" type="subTitle"/>
          </p:nvPr>
        </p:nvSpPr>
        <p:spPr>
          <a:xfrm>
            <a:off x="5075762" y="2832662"/>
            <a:ext cx="28029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7"/>
          <p:cNvSpPr txBox="1"/>
          <p:nvPr>
            <p:ph idx="4" type="subTitle"/>
          </p:nvPr>
        </p:nvSpPr>
        <p:spPr>
          <a:xfrm>
            <a:off x="5075768" y="2495950"/>
            <a:ext cx="28029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60" name="Google Shape;260;p1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1" name="Google Shape;261;p17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2" name="Google Shape;262;p17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263" name="Google Shape;263;p17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7"/>
          <p:cNvSpPr/>
          <p:nvPr/>
        </p:nvSpPr>
        <p:spPr>
          <a:xfrm>
            <a:off x="8421627" y="254800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77736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17"/>
          <p:cNvGrpSpPr/>
          <p:nvPr/>
        </p:nvGrpSpPr>
        <p:grpSpPr>
          <a:xfrm>
            <a:off x="4291202" y="118113"/>
            <a:ext cx="1441459" cy="315279"/>
            <a:chOff x="4290125" y="2631325"/>
            <a:chExt cx="500750" cy="109525"/>
          </a:xfrm>
        </p:grpSpPr>
        <p:sp>
          <p:nvSpPr>
            <p:cNvPr id="276" name="Google Shape;276;p17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18"/>
          <p:cNvSpPr txBox="1"/>
          <p:nvPr>
            <p:ph idx="1" type="subTitle"/>
          </p:nvPr>
        </p:nvSpPr>
        <p:spPr>
          <a:xfrm>
            <a:off x="722375" y="2985051"/>
            <a:ext cx="2226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8"/>
          <p:cNvSpPr txBox="1"/>
          <p:nvPr>
            <p:ph idx="2" type="subTitle"/>
          </p:nvPr>
        </p:nvSpPr>
        <p:spPr>
          <a:xfrm>
            <a:off x="722375" y="2648350"/>
            <a:ext cx="22269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83" name="Google Shape;283;p18"/>
          <p:cNvSpPr txBox="1"/>
          <p:nvPr>
            <p:ph idx="3" type="subTitle"/>
          </p:nvPr>
        </p:nvSpPr>
        <p:spPr>
          <a:xfrm>
            <a:off x="3458523" y="2985051"/>
            <a:ext cx="2226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8"/>
          <p:cNvSpPr txBox="1"/>
          <p:nvPr>
            <p:ph idx="4" type="subTitle"/>
          </p:nvPr>
        </p:nvSpPr>
        <p:spPr>
          <a:xfrm>
            <a:off x="3458519" y="2648350"/>
            <a:ext cx="22269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85" name="Google Shape;285;p18"/>
          <p:cNvSpPr txBox="1"/>
          <p:nvPr>
            <p:ph idx="5" type="subTitle"/>
          </p:nvPr>
        </p:nvSpPr>
        <p:spPr>
          <a:xfrm>
            <a:off x="6194672" y="2985051"/>
            <a:ext cx="22269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idx="6" type="subTitle"/>
          </p:nvPr>
        </p:nvSpPr>
        <p:spPr>
          <a:xfrm>
            <a:off x="6194664" y="2648350"/>
            <a:ext cx="22269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cxnSp>
        <p:nvCxnSpPr>
          <p:cNvPr id="287" name="Google Shape;287;p18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8" name="Google Shape;288;p18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289" name="Google Shape;289;p18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18"/>
          <p:cNvSpPr/>
          <p:nvPr/>
        </p:nvSpPr>
        <p:spPr>
          <a:xfrm>
            <a:off x="282577" y="432320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 rot="10800000">
            <a:off x="8140820" y="1212676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18"/>
          <p:cNvGrpSpPr/>
          <p:nvPr/>
        </p:nvGrpSpPr>
        <p:grpSpPr>
          <a:xfrm>
            <a:off x="6082202" y="118113"/>
            <a:ext cx="1441459" cy="315279"/>
            <a:chOff x="4290125" y="2631325"/>
            <a:chExt cx="500750" cy="109525"/>
          </a:xfrm>
        </p:grpSpPr>
        <p:sp>
          <p:nvSpPr>
            <p:cNvPr id="302" name="Google Shape;302;p18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1" type="subTitle"/>
          </p:nvPr>
        </p:nvSpPr>
        <p:spPr>
          <a:xfrm>
            <a:off x="722375" y="1897012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2" type="subTitle"/>
          </p:nvPr>
        </p:nvSpPr>
        <p:spPr>
          <a:xfrm>
            <a:off x="722375" y="1560313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9" name="Google Shape;309;p19"/>
          <p:cNvSpPr txBox="1"/>
          <p:nvPr>
            <p:ph idx="3" type="subTitle"/>
          </p:nvPr>
        </p:nvSpPr>
        <p:spPr>
          <a:xfrm>
            <a:off x="3316362" y="1897012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4" type="subTitle"/>
          </p:nvPr>
        </p:nvSpPr>
        <p:spPr>
          <a:xfrm>
            <a:off x="3316351" y="1560313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11" name="Google Shape;311;p19"/>
          <p:cNvSpPr txBox="1"/>
          <p:nvPr>
            <p:ph idx="5" type="subTitle"/>
          </p:nvPr>
        </p:nvSpPr>
        <p:spPr>
          <a:xfrm>
            <a:off x="5910324" y="1897012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9"/>
          <p:cNvSpPr txBox="1"/>
          <p:nvPr>
            <p:ph idx="6" type="subTitle"/>
          </p:nvPr>
        </p:nvSpPr>
        <p:spPr>
          <a:xfrm>
            <a:off x="5910303" y="1560313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13" name="Google Shape;313;p19"/>
          <p:cNvSpPr txBox="1"/>
          <p:nvPr>
            <p:ph idx="7" type="subTitle"/>
          </p:nvPr>
        </p:nvSpPr>
        <p:spPr>
          <a:xfrm>
            <a:off x="722375" y="3616150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9"/>
          <p:cNvSpPr txBox="1"/>
          <p:nvPr>
            <p:ph idx="8" type="subTitle"/>
          </p:nvPr>
        </p:nvSpPr>
        <p:spPr>
          <a:xfrm>
            <a:off x="722375" y="3279450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15" name="Google Shape;315;p19"/>
          <p:cNvSpPr txBox="1"/>
          <p:nvPr>
            <p:ph idx="9" type="subTitle"/>
          </p:nvPr>
        </p:nvSpPr>
        <p:spPr>
          <a:xfrm>
            <a:off x="3316362" y="3616150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3" type="subTitle"/>
          </p:nvPr>
        </p:nvSpPr>
        <p:spPr>
          <a:xfrm>
            <a:off x="3316351" y="3279450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17" name="Google Shape;317;p19"/>
          <p:cNvSpPr txBox="1"/>
          <p:nvPr>
            <p:ph idx="14" type="subTitle"/>
          </p:nvPr>
        </p:nvSpPr>
        <p:spPr>
          <a:xfrm>
            <a:off x="5910324" y="3616150"/>
            <a:ext cx="25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9"/>
          <p:cNvSpPr txBox="1"/>
          <p:nvPr>
            <p:ph idx="15" type="subTitle"/>
          </p:nvPr>
        </p:nvSpPr>
        <p:spPr>
          <a:xfrm>
            <a:off x="5910303" y="3279450"/>
            <a:ext cx="2511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19" name="Google Shape;319;p19"/>
          <p:cNvSpPr/>
          <p:nvPr/>
        </p:nvSpPr>
        <p:spPr>
          <a:xfrm>
            <a:off x="78102" y="144235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19"/>
          <p:cNvGrpSpPr/>
          <p:nvPr/>
        </p:nvGrpSpPr>
        <p:grpSpPr>
          <a:xfrm>
            <a:off x="5241902" y="118113"/>
            <a:ext cx="1441459" cy="315279"/>
            <a:chOff x="4290125" y="2631325"/>
            <a:chExt cx="500750" cy="109525"/>
          </a:xfrm>
        </p:grpSpPr>
        <p:sp>
          <p:nvSpPr>
            <p:cNvPr id="321" name="Google Shape;321;p19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9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325" name="Google Shape;325;p19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9"/>
          <p:cNvGrpSpPr/>
          <p:nvPr/>
        </p:nvGrpSpPr>
        <p:grpSpPr>
          <a:xfrm>
            <a:off x="-57150" y="539500"/>
            <a:ext cx="9258300" cy="4064500"/>
            <a:chOff x="-57150" y="539500"/>
            <a:chExt cx="9258300" cy="4064500"/>
          </a:xfrm>
        </p:grpSpPr>
        <p:cxnSp>
          <p:nvCxnSpPr>
            <p:cNvPr id="336" name="Google Shape;336;p19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19"/>
            <p:cNvCxnSpPr/>
            <p:nvPr/>
          </p:nvCxnSpPr>
          <p:spPr>
            <a:xfrm>
              <a:off x="-57150" y="46040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idx="1" type="subTitle"/>
          </p:nvPr>
        </p:nvSpPr>
        <p:spPr>
          <a:xfrm>
            <a:off x="4190699" y="2034275"/>
            <a:ext cx="42306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0"/>
          <p:cNvSpPr txBox="1"/>
          <p:nvPr>
            <p:ph hasCustomPrompt="1" type="title"/>
          </p:nvPr>
        </p:nvSpPr>
        <p:spPr>
          <a:xfrm>
            <a:off x="4190938" y="1229975"/>
            <a:ext cx="4230600" cy="8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1" name="Google Shape;341;p20"/>
          <p:cNvSpPr txBox="1"/>
          <p:nvPr>
            <p:ph idx="2" type="subTitle"/>
          </p:nvPr>
        </p:nvSpPr>
        <p:spPr>
          <a:xfrm>
            <a:off x="4190699" y="3858650"/>
            <a:ext cx="42306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hasCustomPrompt="1" idx="3" type="title"/>
          </p:nvPr>
        </p:nvSpPr>
        <p:spPr>
          <a:xfrm>
            <a:off x="4190938" y="3054425"/>
            <a:ext cx="4230600" cy="8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343" name="Google Shape;343;p20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20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345" name="Google Shape;345;p20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955925" y="1894938"/>
            <a:ext cx="3343500" cy="15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280525" y="3339936"/>
            <a:ext cx="30189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3155225" y="1232963"/>
            <a:ext cx="11442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34" name="Google Shape;34;p3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3"/>
          <p:cNvSpPr/>
          <p:nvPr/>
        </p:nvSpPr>
        <p:spPr>
          <a:xfrm>
            <a:off x="441586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37" name="Google Shape;37;p3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ctrTitle"/>
          </p:nvPr>
        </p:nvSpPr>
        <p:spPr>
          <a:xfrm>
            <a:off x="1055750" y="711050"/>
            <a:ext cx="34914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7" name="Google Shape;357;p21"/>
          <p:cNvSpPr txBox="1"/>
          <p:nvPr>
            <p:ph idx="1" type="subTitle"/>
          </p:nvPr>
        </p:nvSpPr>
        <p:spPr>
          <a:xfrm>
            <a:off x="1055750" y="1454243"/>
            <a:ext cx="34914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8" name="Google Shape;358;p21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21"/>
          <p:cNvSpPr/>
          <p:nvPr/>
        </p:nvSpPr>
        <p:spPr>
          <a:xfrm>
            <a:off x="441586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1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361" name="Google Shape;361;p21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1"/>
          <p:cNvSpPr txBox="1"/>
          <p:nvPr/>
        </p:nvSpPr>
        <p:spPr>
          <a:xfrm>
            <a:off x="1056050" y="3475325"/>
            <a:ext cx="34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3"/>
          <p:cNvGrpSpPr/>
          <p:nvPr/>
        </p:nvGrpSpPr>
        <p:grpSpPr>
          <a:xfrm>
            <a:off x="-57150" y="-19900"/>
            <a:ext cx="9258300" cy="5273900"/>
            <a:chOff x="-57150" y="-19900"/>
            <a:chExt cx="9258300" cy="5273900"/>
          </a:xfrm>
        </p:grpSpPr>
        <p:cxnSp>
          <p:nvCxnSpPr>
            <p:cNvPr id="375" name="Google Shape;375;p23"/>
            <p:cNvCxnSpPr/>
            <p:nvPr/>
          </p:nvCxnSpPr>
          <p:spPr>
            <a:xfrm>
              <a:off x="722375" y="-19900"/>
              <a:ext cx="0" cy="524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3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3"/>
            <p:cNvCxnSpPr/>
            <p:nvPr/>
          </p:nvCxnSpPr>
          <p:spPr>
            <a:xfrm>
              <a:off x="8421625" y="539500"/>
              <a:ext cx="0" cy="471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8" name="Google Shape;378;p23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379" name="Google Shape;379;p23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3"/>
          <p:cNvSpPr/>
          <p:nvPr/>
        </p:nvSpPr>
        <p:spPr>
          <a:xfrm rot="10800000">
            <a:off x="8529502" y="311112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"/>
          <p:cNvSpPr/>
          <p:nvPr/>
        </p:nvSpPr>
        <p:spPr>
          <a:xfrm>
            <a:off x="441586" y="208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3"/>
          <p:cNvSpPr/>
          <p:nvPr/>
        </p:nvSpPr>
        <p:spPr>
          <a:xfrm rot="10800000">
            <a:off x="2742669" y="432318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3"/>
          <p:cNvGrpSpPr/>
          <p:nvPr/>
        </p:nvGrpSpPr>
        <p:grpSpPr>
          <a:xfrm>
            <a:off x="1433902" y="87863"/>
            <a:ext cx="1441459" cy="315279"/>
            <a:chOff x="4290125" y="2631325"/>
            <a:chExt cx="500750" cy="109525"/>
          </a:xfrm>
        </p:grpSpPr>
        <p:sp>
          <p:nvSpPr>
            <p:cNvPr id="393" name="Google Shape;393;p23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3"/>
          <p:cNvGrpSpPr/>
          <p:nvPr/>
        </p:nvGrpSpPr>
        <p:grpSpPr>
          <a:xfrm>
            <a:off x="6640724" y="4323202"/>
            <a:ext cx="2560434" cy="561594"/>
            <a:chOff x="2871050" y="2458250"/>
            <a:chExt cx="1107550" cy="242925"/>
          </a:xfrm>
        </p:grpSpPr>
        <p:sp>
          <p:nvSpPr>
            <p:cNvPr id="397" name="Google Shape;397;p23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/>
          <p:nvPr/>
        </p:nvSpPr>
        <p:spPr>
          <a:xfrm>
            <a:off x="90202" y="3035715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10800000">
            <a:off x="8140820" y="740364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3329286" y="2285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-408126" y="957364"/>
            <a:ext cx="2560434" cy="561594"/>
            <a:chOff x="2871050" y="2458250"/>
            <a:chExt cx="1107550" cy="242925"/>
          </a:xfrm>
        </p:grpSpPr>
        <p:sp>
          <p:nvSpPr>
            <p:cNvPr id="405" name="Google Shape;405;p24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24"/>
          <p:cNvGrpSpPr/>
          <p:nvPr/>
        </p:nvGrpSpPr>
        <p:grpSpPr>
          <a:xfrm>
            <a:off x="6980177" y="4786638"/>
            <a:ext cx="1441459" cy="315279"/>
            <a:chOff x="4290125" y="2631325"/>
            <a:chExt cx="500750" cy="109525"/>
          </a:xfrm>
        </p:grpSpPr>
        <p:sp>
          <p:nvSpPr>
            <p:cNvPr id="409" name="Google Shape;409;p24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4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413" name="Google Shape;413;p24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4"/>
          <p:cNvGrpSpPr/>
          <p:nvPr/>
        </p:nvGrpSpPr>
        <p:grpSpPr>
          <a:xfrm>
            <a:off x="-57150" y="539500"/>
            <a:ext cx="9258300" cy="4671343"/>
            <a:chOff x="-57150" y="539500"/>
            <a:chExt cx="9258300" cy="4671343"/>
          </a:xfrm>
        </p:grpSpPr>
        <p:cxnSp>
          <p:nvCxnSpPr>
            <p:cNvPr id="424" name="Google Shape;424;p24"/>
            <p:cNvCxnSpPr/>
            <p:nvPr/>
          </p:nvCxnSpPr>
          <p:spPr>
            <a:xfrm>
              <a:off x="722375" y="542543"/>
              <a:ext cx="0" cy="466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4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4"/>
            <p:cNvCxnSpPr/>
            <p:nvPr/>
          </p:nvCxnSpPr>
          <p:spPr>
            <a:xfrm>
              <a:off x="-57150" y="46040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22375" y="1187600"/>
            <a:ext cx="76992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51" name="Google Shape;51;p4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10800000">
            <a:off x="7004845" y="-16464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>
            <a:off x="-719073" y="148813"/>
            <a:ext cx="1441459" cy="315279"/>
            <a:chOff x="4290125" y="2631325"/>
            <a:chExt cx="500750" cy="109525"/>
          </a:xfrm>
        </p:grpSpPr>
        <p:sp>
          <p:nvSpPr>
            <p:cNvPr id="63" name="Google Shape;63;p4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160777" y="404240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-57150" y="539500"/>
            <a:ext cx="9258300" cy="4796125"/>
            <a:chOff x="-57150" y="539500"/>
            <a:chExt cx="9258300" cy="4796125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8421625" y="544925"/>
              <a:ext cx="0" cy="479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" name="Google Shape;70;p4"/>
          <p:cNvSpPr/>
          <p:nvPr/>
        </p:nvSpPr>
        <p:spPr>
          <a:xfrm>
            <a:off x="8140836" y="45119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idx="1" type="subTitle"/>
          </p:nvPr>
        </p:nvSpPr>
        <p:spPr>
          <a:xfrm>
            <a:off x="3409700" y="1187225"/>
            <a:ext cx="5012100" cy="1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idx="2" type="subTitle"/>
          </p:nvPr>
        </p:nvSpPr>
        <p:spPr>
          <a:xfrm>
            <a:off x="3409700" y="2894900"/>
            <a:ext cx="5012100" cy="1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p5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" name="Google Shape;76;p5"/>
          <p:cNvGrpSpPr/>
          <p:nvPr/>
        </p:nvGrpSpPr>
        <p:grpSpPr>
          <a:xfrm>
            <a:off x="6721027" y="4754963"/>
            <a:ext cx="1441459" cy="315279"/>
            <a:chOff x="4290125" y="2631325"/>
            <a:chExt cx="500750" cy="109525"/>
          </a:xfrm>
        </p:grpSpPr>
        <p:sp>
          <p:nvSpPr>
            <p:cNvPr id="77" name="Google Shape;77;p5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5"/>
          <p:cNvSpPr/>
          <p:nvPr/>
        </p:nvSpPr>
        <p:spPr>
          <a:xfrm rot="10800000">
            <a:off x="2984745" y="4445414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3" name="Google Shape;83;p6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" name="Google Shape;84;p6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85" name="Google Shape;85;p6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5663327" y="-158248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72861" y="2285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 rot="10800000">
            <a:off x="8424070" y="448808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>
            <a:off x="1214552" y="4765163"/>
            <a:ext cx="1441459" cy="315279"/>
            <a:chOff x="4290125" y="2631325"/>
            <a:chExt cx="500750" cy="109525"/>
          </a:xfrm>
        </p:grpSpPr>
        <p:sp>
          <p:nvSpPr>
            <p:cNvPr id="99" name="Google Shape;99;p6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3678011" y="539500"/>
            <a:ext cx="4743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3805225" y="1727450"/>
            <a:ext cx="46101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7"/>
          <p:cNvSpPr/>
          <p:nvPr>
            <p:ph idx="2" type="pic"/>
          </p:nvPr>
        </p:nvSpPr>
        <p:spPr>
          <a:xfrm>
            <a:off x="724325" y="539500"/>
            <a:ext cx="27066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6" name="Google Shape;106;p7"/>
          <p:cNvGrpSpPr/>
          <p:nvPr/>
        </p:nvGrpSpPr>
        <p:grpSpPr>
          <a:xfrm>
            <a:off x="-57150" y="534975"/>
            <a:ext cx="9258300" cy="4825200"/>
            <a:chOff x="-57150" y="534975"/>
            <a:chExt cx="9258300" cy="4825200"/>
          </a:xfrm>
        </p:grpSpPr>
        <p:cxnSp>
          <p:nvCxnSpPr>
            <p:cNvPr id="107" name="Google Shape;107;p7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3438113" y="534975"/>
              <a:ext cx="0" cy="482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" name="Google Shape;109;p7"/>
          <p:cNvSpPr/>
          <p:nvPr/>
        </p:nvSpPr>
        <p:spPr>
          <a:xfrm rot="10800000">
            <a:off x="8512970" y="100828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6803902" y="4683588"/>
            <a:ext cx="1441459" cy="315279"/>
            <a:chOff x="4290125" y="2631325"/>
            <a:chExt cx="500750" cy="109525"/>
          </a:xfrm>
        </p:grpSpPr>
        <p:sp>
          <p:nvSpPr>
            <p:cNvPr id="111" name="Google Shape;111;p7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7"/>
          <p:cNvSpPr/>
          <p:nvPr/>
        </p:nvSpPr>
        <p:spPr>
          <a:xfrm>
            <a:off x="3736927" y="443727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1017600" y="1199100"/>
            <a:ext cx="7108800" cy="27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7" name="Google Shape;117;p8"/>
          <p:cNvGrpSpPr/>
          <p:nvPr/>
        </p:nvGrpSpPr>
        <p:grpSpPr>
          <a:xfrm>
            <a:off x="-57150" y="-19900"/>
            <a:ext cx="9258300" cy="5240700"/>
            <a:chOff x="-57150" y="-19900"/>
            <a:chExt cx="9258300" cy="5240700"/>
          </a:xfrm>
        </p:grpSpPr>
        <p:cxnSp>
          <p:nvCxnSpPr>
            <p:cNvPr id="118" name="Google Shape;118;p8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8"/>
            <p:cNvCxnSpPr/>
            <p:nvPr/>
          </p:nvCxnSpPr>
          <p:spPr>
            <a:xfrm>
              <a:off x="722375" y="-19900"/>
              <a:ext cx="0" cy="524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8421625" y="537300"/>
              <a:ext cx="0" cy="46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8"/>
            <p:cNvCxnSpPr/>
            <p:nvPr/>
          </p:nvCxnSpPr>
          <p:spPr>
            <a:xfrm>
              <a:off x="729191" y="4604000"/>
              <a:ext cx="770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" name="Google Shape;122;p8"/>
          <p:cNvSpPr/>
          <p:nvPr/>
        </p:nvSpPr>
        <p:spPr>
          <a:xfrm rot="10800000">
            <a:off x="8140820" y="229093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77736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2211675" y="1465500"/>
            <a:ext cx="4720800" cy="9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9"/>
          <p:cNvSpPr txBox="1"/>
          <p:nvPr>
            <p:ph idx="1" type="subTitle"/>
          </p:nvPr>
        </p:nvSpPr>
        <p:spPr>
          <a:xfrm>
            <a:off x="2211675" y="2442900"/>
            <a:ext cx="4720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7" name="Google Shape;127;p9"/>
          <p:cNvGrpSpPr/>
          <p:nvPr/>
        </p:nvGrpSpPr>
        <p:grpSpPr>
          <a:xfrm>
            <a:off x="-57150" y="537300"/>
            <a:ext cx="9258300" cy="4669575"/>
            <a:chOff x="-57150" y="537300"/>
            <a:chExt cx="9258300" cy="4669575"/>
          </a:xfrm>
        </p:grpSpPr>
        <p:cxnSp>
          <p:nvCxnSpPr>
            <p:cNvPr id="128" name="Google Shape;128;p9"/>
            <p:cNvCxnSpPr/>
            <p:nvPr/>
          </p:nvCxnSpPr>
          <p:spPr>
            <a:xfrm>
              <a:off x="-57150" y="539500"/>
              <a:ext cx="9258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9"/>
            <p:cNvCxnSpPr/>
            <p:nvPr/>
          </p:nvCxnSpPr>
          <p:spPr>
            <a:xfrm>
              <a:off x="722375" y="544275"/>
              <a:ext cx="0" cy="466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9"/>
            <p:cNvCxnSpPr/>
            <p:nvPr/>
          </p:nvCxnSpPr>
          <p:spPr>
            <a:xfrm>
              <a:off x="8421625" y="537300"/>
              <a:ext cx="0" cy="46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9"/>
            <p:cNvCxnSpPr/>
            <p:nvPr/>
          </p:nvCxnSpPr>
          <p:spPr>
            <a:xfrm>
              <a:off x="729191" y="4604000"/>
              <a:ext cx="770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2" name="Google Shape;132;p9"/>
          <p:cNvSpPr/>
          <p:nvPr/>
        </p:nvSpPr>
        <p:spPr>
          <a:xfrm>
            <a:off x="7535270" y="477373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41586" y="285253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9"/>
          <p:cNvGrpSpPr/>
          <p:nvPr/>
        </p:nvGrpSpPr>
        <p:grpSpPr>
          <a:xfrm>
            <a:off x="6539377" y="57513"/>
            <a:ext cx="1441459" cy="315279"/>
            <a:chOff x="4290125" y="2631325"/>
            <a:chExt cx="500750" cy="109525"/>
          </a:xfrm>
        </p:grpSpPr>
        <p:sp>
          <p:nvSpPr>
            <p:cNvPr id="135" name="Google Shape;135;p9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9"/>
          <p:cNvSpPr/>
          <p:nvPr/>
        </p:nvSpPr>
        <p:spPr>
          <a:xfrm>
            <a:off x="2350027" y="-123648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722375" y="539500"/>
            <a:ext cx="76992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0"/>
          <p:cNvSpPr/>
          <p:nvPr/>
        </p:nvSpPr>
        <p:spPr>
          <a:xfrm rot="10800000">
            <a:off x="160770" y="2718564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0"/>
          <p:cNvGrpSpPr/>
          <p:nvPr/>
        </p:nvGrpSpPr>
        <p:grpSpPr>
          <a:xfrm>
            <a:off x="-719073" y="118113"/>
            <a:ext cx="1441459" cy="315279"/>
            <a:chOff x="4290125" y="2631325"/>
            <a:chExt cx="500750" cy="109525"/>
          </a:xfrm>
        </p:grpSpPr>
        <p:sp>
          <p:nvSpPr>
            <p:cNvPr id="143" name="Google Shape;143;p10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6" name="Google Shape;146;p10"/>
          <p:cNvCxnSpPr/>
          <p:nvPr/>
        </p:nvCxnSpPr>
        <p:spPr>
          <a:xfrm>
            <a:off x="-57150" y="539500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sz="2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2yS7FR50UmtQNNo_jinX_5oah415Zou6/view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PG7iLiTwL7wNU5lBk58YDcIZcmqwMzE4/view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"/>
          <p:cNvSpPr/>
          <p:nvPr/>
        </p:nvSpPr>
        <p:spPr>
          <a:xfrm>
            <a:off x="724363" y="539500"/>
            <a:ext cx="3579900" cy="406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 txBox="1"/>
          <p:nvPr>
            <p:ph type="ctrTitle"/>
          </p:nvPr>
        </p:nvSpPr>
        <p:spPr>
          <a:xfrm>
            <a:off x="4995625" y="837050"/>
            <a:ext cx="3426000" cy="28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moviz</a:t>
            </a:r>
            <a:endParaRPr sz="77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Visualization project</a:t>
            </a:r>
            <a:endParaRPr sz="19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3" name="Google Shape;433;p25"/>
          <p:cNvSpPr txBox="1"/>
          <p:nvPr>
            <p:ph idx="1" type="subTitle"/>
          </p:nvPr>
        </p:nvSpPr>
        <p:spPr>
          <a:xfrm>
            <a:off x="4995625" y="3695950"/>
            <a:ext cx="29706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Adib Menchali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Simone De Benedictis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 Ramond</a:t>
            </a:r>
            <a:endParaRPr/>
          </a:p>
        </p:txBody>
      </p:sp>
      <p:cxnSp>
        <p:nvCxnSpPr>
          <p:cNvPr id="434" name="Google Shape;434;p25"/>
          <p:cNvCxnSpPr/>
          <p:nvPr/>
        </p:nvCxnSpPr>
        <p:spPr>
          <a:xfrm>
            <a:off x="4306338" y="-86925"/>
            <a:ext cx="0" cy="53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25"/>
          <p:cNvSpPr/>
          <p:nvPr/>
        </p:nvSpPr>
        <p:spPr>
          <a:xfrm>
            <a:off x="997777" y="3864852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25"/>
          <p:cNvGrpSpPr/>
          <p:nvPr/>
        </p:nvGrpSpPr>
        <p:grpSpPr>
          <a:xfrm>
            <a:off x="-1100101" y="760852"/>
            <a:ext cx="2560434" cy="561594"/>
            <a:chOff x="2871050" y="2458250"/>
            <a:chExt cx="1107550" cy="242925"/>
          </a:xfrm>
        </p:grpSpPr>
        <p:sp>
          <p:nvSpPr>
            <p:cNvPr id="437" name="Google Shape;437;p25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5"/>
          <p:cNvSpPr/>
          <p:nvPr/>
        </p:nvSpPr>
        <p:spPr>
          <a:xfrm rot="10800000">
            <a:off x="4025545" y="100828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25"/>
          <p:cNvGrpSpPr/>
          <p:nvPr/>
        </p:nvGrpSpPr>
        <p:grpSpPr>
          <a:xfrm>
            <a:off x="1031143" y="1280583"/>
            <a:ext cx="2965592" cy="2584261"/>
            <a:chOff x="1031143" y="1280583"/>
            <a:chExt cx="2965592" cy="2584261"/>
          </a:xfrm>
        </p:grpSpPr>
        <p:sp>
          <p:nvSpPr>
            <p:cNvPr id="442" name="Google Shape;442;p25"/>
            <p:cNvSpPr/>
            <p:nvPr/>
          </p:nvSpPr>
          <p:spPr>
            <a:xfrm>
              <a:off x="1292539" y="1791604"/>
              <a:ext cx="220865" cy="289364"/>
            </a:xfrm>
            <a:custGeom>
              <a:rect b="b" l="l" r="r" t="t"/>
              <a:pathLst>
                <a:path extrusionOk="0" h="8039" w="6136">
                  <a:moveTo>
                    <a:pt x="0" y="0"/>
                  </a:moveTo>
                  <a:lnTo>
                    <a:pt x="0" y="8039"/>
                  </a:lnTo>
                  <a:lnTo>
                    <a:pt x="6136" y="8039"/>
                  </a:lnTo>
                  <a:lnTo>
                    <a:pt x="6136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1031143" y="1700428"/>
              <a:ext cx="144304" cy="471714"/>
            </a:xfrm>
            <a:custGeom>
              <a:rect b="b" l="l" r="r" t="t"/>
              <a:pathLst>
                <a:path extrusionOk="0" h="13105" w="4009">
                  <a:moveTo>
                    <a:pt x="1" y="0"/>
                  </a:moveTo>
                  <a:lnTo>
                    <a:pt x="1" y="13105"/>
                  </a:lnTo>
                  <a:lnTo>
                    <a:pt x="4009" y="13105"/>
                  </a:lnTo>
                  <a:lnTo>
                    <a:pt x="4009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1175411" y="1700428"/>
              <a:ext cx="117164" cy="471714"/>
            </a:xfrm>
            <a:custGeom>
              <a:rect b="b" l="l" r="r" t="t"/>
              <a:pathLst>
                <a:path extrusionOk="0" h="13105" w="3255">
                  <a:moveTo>
                    <a:pt x="1" y="0"/>
                  </a:moveTo>
                  <a:lnTo>
                    <a:pt x="1" y="13105"/>
                  </a:lnTo>
                  <a:lnTo>
                    <a:pt x="3254" y="10572"/>
                  </a:lnTo>
                  <a:lnTo>
                    <a:pt x="3254" y="25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635080" y="1802942"/>
              <a:ext cx="39738" cy="98518"/>
            </a:xfrm>
            <a:custGeom>
              <a:rect b="b" l="l" r="r" t="t"/>
              <a:pathLst>
                <a:path extrusionOk="0" h="2737" w="1104">
                  <a:moveTo>
                    <a:pt x="1" y="1"/>
                  </a:moveTo>
                  <a:lnTo>
                    <a:pt x="1" y="2736"/>
                  </a:lnTo>
                  <a:lnTo>
                    <a:pt x="1104" y="273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BFCF1"/>
            </a:solidFill>
            <a:ln cap="rnd" cmpd="sng" w="10125">
              <a:solidFill>
                <a:srgbClr val="1A1A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1441234" y="1571962"/>
              <a:ext cx="990870" cy="728647"/>
            </a:xfrm>
            <a:custGeom>
              <a:rect b="b" l="l" r="r" t="t"/>
              <a:pathLst>
                <a:path extrusionOk="0" h="20243" w="27528">
                  <a:moveTo>
                    <a:pt x="2253" y="0"/>
                  </a:moveTo>
                  <a:cubicBezTo>
                    <a:pt x="1003" y="0"/>
                    <a:pt x="1" y="1002"/>
                    <a:pt x="1" y="2241"/>
                  </a:cubicBezTo>
                  <a:lnTo>
                    <a:pt x="1" y="18002"/>
                  </a:lnTo>
                  <a:cubicBezTo>
                    <a:pt x="1" y="19241"/>
                    <a:pt x="1003" y="20243"/>
                    <a:pt x="2253" y="20243"/>
                  </a:cubicBezTo>
                  <a:lnTo>
                    <a:pt x="25276" y="20243"/>
                  </a:lnTo>
                  <a:cubicBezTo>
                    <a:pt x="26525" y="20243"/>
                    <a:pt x="27527" y="19241"/>
                    <a:pt x="27527" y="18002"/>
                  </a:cubicBezTo>
                  <a:lnTo>
                    <a:pt x="27527" y="2241"/>
                  </a:lnTo>
                  <a:cubicBezTo>
                    <a:pt x="27527" y="1002"/>
                    <a:pt x="26525" y="0"/>
                    <a:pt x="25276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2489588" y="1828895"/>
              <a:ext cx="126090" cy="99706"/>
            </a:xfrm>
            <a:custGeom>
              <a:rect b="b" l="l" r="r" t="t"/>
              <a:pathLst>
                <a:path extrusionOk="0" h="2770" w="3503">
                  <a:moveTo>
                    <a:pt x="1" y="0"/>
                  </a:moveTo>
                  <a:lnTo>
                    <a:pt x="1" y="2770"/>
                  </a:lnTo>
                  <a:lnTo>
                    <a:pt x="3502" y="2770"/>
                  </a:lnTo>
                  <a:lnTo>
                    <a:pt x="3502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615643" y="1805390"/>
              <a:ext cx="72170" cy="146716"/>
            </a:xfrm>
            <a:custGeom>
              <a:rect b="b" l="l" r="r" t="t"/>
              <a:pathLst>
                <a:path extrusionOk="0" h="4076" w="2005">
                  <a:moveTo>
                    <a:pt x="0" y="0"/>
                  </a:moveTo>
                  <a:lnTo>
                    <a:pt x="0" y="4076"/>
                  </a:lnTo>
                  <a:lnTo>
                    <a:pt x="2004" y="4076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1555950" y="1571962"/>
              <a:ext cx="990438" cy="728647"/>
            </a:xfrm>
            <a:custGeom>
              <a:rect b="b" l="l" r="r" t="t"/>
              <a:pathLst>
                <a:path extrusionOk="0" h="20243" w="27516">
                  <a:moveTo>
                    <a:pt x="2240" y="0"/>
                  </a:moveTo>
                  <a:cubicBezTo>
                    <a:pt x="1002" y="0"/>
                    <a:pt x="0" y="1002"/>
                    <a:pt x="0" y="2241"/>
                  </a:cubicBezTo>
                  <a:lnTo>
                    <a:pt x="0" y="18002"/>
                  </a:lnTo>
                  <a:cubicBezTo>
                    <a:pt x="0" y="19241"/>
                    <a:pt x="1002" y="20243"/>
                    <a:pt x="2240" y="20243"/>
                  </a:cubicBezTo>
                  <a:lnTo>
                    <a:pt x="25275" y="20243"/>
                  </a:lnTo>
                  <a:cubicBezTo>
                    <a:pt x="26513" y="20243"/>
                    <a:pt x="27515" y="19241"/>
                    <a:pt x="27515" y="18002"/>
                  </a:cubicBezTo>
                  <a:lnTo>
                    <a:pt x="27515" y="2241"/>
                  </a:lnTo>
                  <a:cubicBezTo>
                    <a:pt x="27515" y="1002"/>
                    <a:pt x="26513" y="0"/>
                    <a:pt x="25275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244426" y="1571962"/>
              <a:ext cx="301962" cy="728647"/>
            </a:xfrm>
            <a:custGeom>
              <a:rect b="b" l="l" r="r" t="t"/>
              <a:pathLst>
                <a:path extrusionOk="0" h="20243" w="8389">
                  <a:moveTo>
                    <a:pt x="1" y="0"/>
                  </a:moveTo>
                  <a:lnTo>
                    <a:pt x="1" y="20243"/>
                  </a:lnTo>
                  <a:lnTo>
                    <a:pt x="6148" y="20243"/>
                  </a:lnTo>
                  <a:cubicBezTo>
                    <a:pt x="7386" y="20243"/>
                    <a:pt x="8388" y="19241"/>
                    <a:pt x="8388" y="18002"/>
                  </a:cubicBezTo>
                  <a:lnTo>
                    <a:pt x="8388" y="2241"/>
                  </a:lnTo>
                  <a:cubicBezTo>
                    <a:pt x="8388" y="1002"/>
                    <a:pt x="7386" y="0"/>
                    <a:pt x="614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180391" y="1333279"/>
              <a:ext cx="481865" cy="481865"/>
            </a:xfrm>
            <a:custGeom>
              <a:rect b="b" l="l" r="r" t="t"/>
              <a:pathLst>
                <a:path extrusionOk="0" h="13387" w="13387">
                  <a:moveTo>
                    <a:pt x="6688" y="0"/>
                  </a:moveTo>
                  <a:cubicBezTo>
                    <a:pt x="2996" y="0"/>
                    <a:pt x="1" y="2995"/>
                    <a:pt x="1" y="6688"/>
                  </a:cubicBezTo>
                  <a:cubicBezTo>
                    <a:pt x="1" y="10392"/>
                    <a:pt x="2996" y="13386"/>
                    <a:pt x="6688" y="13386"/>
                  </a:cubicBezTo>
                  <a:cubicBezTo>
                    <a:pt x="10381" y="13386"/>
                    <a:pt x="13387" y="10392"/>
                    <a:pt x="13387" y="6688"/>
                  </a:cubicBezTo>
                  <a:cubicBezTo>
                    <a:pt x="13387" y="2995"/>
                    <a:pt x="10381" y="0"/>
                    <a:pt x="6688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125">
              <a:solidFill>
                <a:srgbClr val="1A1A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2222146" y="1333279"/>
              <a:ext cx="481865" cy="481865"/>
            </a:xfrm>
            <a:custGeom>
              <a:rect b="b" l="l" r="r" t="t"/>
              <a:pathLst>
                <a:path extrusionOk="0" h="13387" w="13387">
                  <a:moveTo>
                    <a:pt x="6688" y="1047"/>
                  </a:moveTo>
                  <a:cubicBezTo>
                    <a:pt x="7701" y="1047"/>
                    <a:pt x="8512" y="1869"/>
                    <a:pt x="8512" y="2871"/>
                  </a:cubicBezTo>
                  <a:cubicBezTo>
                    <a:pt x="8512" y="3873"/>
                    <a:pt x="7701" y="4684"/>
                    <a:pt x="6688" y="4684"/>
                  </a:cubicBezTo>
                  <a:cubicBezTo>
                    <a:pt x="5686" y="4684"/>
                    <a:pt x="4875" y="3873"/>
                    <a:pt x="4875" y="2871"/>
                  </a:cubicBezTo>
                  <a:cubicBezTo>
                    <a:pt x="4875" y="1869"/>
                    <a:pt x="5686" y="1047"/>
                    <a:pt x="6688" y="1047"/>
                  </a:cubicBezTo>
                  <a:close/>
                  <a:moveTo>
                    <a:pt x="3062" y="3696"/>
                  </a:moveTo>
                  <a:cubicBezTo>
                    <a:pt x="3245" y="3696"/>
                    <a:pt x="3431" y="3724"/>
                    <a:pt x="3614" y="3783"/>
                  </a:cubicBezTo>
                  <a:cubicBezTo>
                    <a:pt x="4571" y="4098"/>
                    <a:pt x="5089" y="5123"/>
                    <a:pt x="4785" y="6068"/>
                  </a:cubicBezTo>
                  <a:cubicBezTo>
                    <a:pt x="4531" y="6840"/>
                    <a:pt x="3816" y="7326"/>
                    <a:pt x="3052" y="7326"/>
                  </a:cubicBezTo>
                  <a:cubicBezTo>
                    <a:pt x="2869" y="7326"/>
                    <a:pt x="2683" y="7298"/>
                    <a:pt x="2500" y="7239"/>
                  </a:cubicBezTo>
                  <a:cubicBezTo>
                    <a:pt x="1543" y="6924"/>
                    <a:pt x="1025" y="5900"/>
                    <a:pt x="1329" y="4954"/>
                  </a:cubicBezTo>
                  <a:cubicBezTo>
                    <a:pt x="1583" y="4182"/>
                    <a:pt x="2298" y="3696"/>
                    <a:pt x="3062" y="3696"/>
                  </a:cubicBezTo>
                  <a:close/>
                  <a:moveTo>
                    <a:pt x="10332" y="3692"/>
                  </a:moveTo>
                  <a:cubicBezTo>
                    <a:pt x="11093" y="3692"/>
                    <a:pt x="11805" y="4185"/>
                    <a:pt x="12058" y="4954"/>
                  </a:cubicBezTo>
                  <a:cubicBezTo>
                    <a:pt x="12362" y="5900"/>
                    <a:pt x="11844" y="6924"/>
                    <a:pt x="10887" y="7239"/>
                  </a:cubicBezTo>
                  <a:cubicBezTo>
                    <a:pt x="10704" y="7298"/>
                    <a:pt x="10517" y="7326"/>
                    <a:pt x="10334" y="7326"/>
                  </a:cubicBezTo>
                  <a:cubicBezTo>
                    <a:pt x="9568" y="7326"/>
                    <a:pt x="8847" y="6840"/>
                    <a:pt x="8602" y="6068"/>
                  </a:cubicBezTo>
                  <a:cubicBezTo>
                    <a:pt x="8298" y="5123"/>
                    <a:pt x="8816" y="4098"/>
                    <a:pt x="9773" y="3783"/>
                  </a:cubicBezTo>
                  <a:cubicBezTo>
                    <a:pt x="9958" y="3721"/>
                    <a:pt x="10147" y="3692"/>
                    <a:pt x="10332" y="3692"/>
                  </a:cubicBezTo>
                  <a:close/>
                  <a:moveTo>
                    <a:pt x="4446" y="7968"/>
                  </a:moveTo>
                  <a:cubicBezTo>
                    <a:pt x="4818" y="7968"/>
                    <a:pt x="5194" y="8082"/>
                    <a:pt x="5517" y="8320"/>
                  </a:cubicBezTo>
                  <a:cubicBezTo>
                    <a:pt x="6328" y="8906"/>
                    <a:pt x="6508" y="10043"/>
                    <a:pt x="5911" y="10853"/>
                  </a:cubicBezTo>
                  <a:cubicBezTo>
                    <a:pt x="5558" y="11343"/>
                    <a:pt x="5003" y="11602"/>
                    <a:pt x="4441" y="11602"/>
                  </a:cubicBezTo>
                  <a:cubicBezTo>
                    <a:pt x="4072" y="11602"/>
                    <a:pt x="3699" y="11490"/>
                    <a:pt x="3378" y="11258"/>
                  </a:cubicBezTo>
                  <a:cubicBezTo>
                    <a:pt x="2567" y="10662"/>
                    <a:pt x="2387" y="9536"/>
                    <a:pt x="2973" y="8714"/>
                  </a:cubicBezTo>
                  <a:cubicBezTo>
                    <a:pt x="3331" y="8227"/>
                    <a:pt x="3885" y="7968"/>
                    <a:pt x="4446" y="7968"/>
                  </a:cubicBezTo>
                  <a:close/>
                  <a:moveTo>
                    <a:pt x="8941" y="7968"/>
                  </a:moveTo>
                  <a:cubicBezTo>
                    <a:pt x="9502" y="7968"/>
                    <a:pt x="10056" y="8227"/>
                    <a:pt x="10414" y="8714"/>
                  </a:cubicBezTo>
                  <a:cubicBezTo>
                    <a:pt x="11000" y="9536"/>
                    <a:pt x="10820" y="10662"/>
                    <a:pt x="10009" y="11258"/>
                  </a:cubicBezTo>
                  <a:cubicBezTo>
                    <a:pt x="9688" y="11490"/>
                    <a:pt x="9315" y="11602"/>
                    <a:pt x="8946" y="11602"/>
                  </a:cubicBezTo>
                  <a:cubicBezTo>
                    <a:pt x="8384" y="11602"/>
                    <a:pt x="7829" y="11343"/>
                    <a:pt x="7476" y="10853"/>
                  </a:cubicBezTo>
                  <a:cubicBezTo>
                    <a:pt x="6879" y="10043"/>
                    <a:pt x="7059" y="8906"/>
                    <a:pt x="7870" y="8320"/>
                  </a:cubicBezTo>
                  <a:cubicBezTo>
                    <a:pt x="8193" y="8082"/>
                    <a:pt x="8569" y="7968"/>
                    <a:pt x="8941" y="7968"/>
                  </a:cubicBezTo>
                  <a:close/>
                  <a:moveTo>
                    <a:pt x="6688" y="0"/>
                  </a:moveTo>
                  <a:cubicBezTo>
                    <a:pt x="2995" y="0"/>
                    <a:pt x="0" y="2995"/>
                    <a:pt x="0" y="6688"/>
                  </a:cubicBezTo>
                  <a:cubicBezTo>
                    <a:pt x="0" y="10392"/>
                    <a:pt x="2995" y="13386"/>
                    <a:pt x="6688" y="13386"/>
                  </a:cubicBezTo>
                  <a:cubicBezTo>
                    <a:pt x="10392" y="13386"/>
                    <a:pt x="13386" y="10392"/>
                    <a:pt x="13386" y="6688"/>
                  </a:cubicBezTo>
                  <a:cubicBezTo>
                    <a:pt x="13386" y="2995"/>
                    <a:pt x="10392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430845" y="1541978"/>
              <a:ext cx="64467" cy="64467"/>
            </a:xfrm>
            <a:custGeom>
              <a:rect b="b" l="l" r="r" t="t"/>
              <a:pathLst>
                <a:path extrusionOk="0" h="1791" w="1791">
                  <a:moveTo>
                    <a:pt x="890" y="0"/>
                  </a:moveTo>
                  <a:cubicBezTo>
                    <a:pt x="406" y="0"/>
                    <a:pt x="0" y="406"/>
                    <a:pt x="0" y="890"/>
                  </a:cubicBezTo>
                  <a:cubicBezTo>
                    <a:pt x="0" y="1385"/>
                    <a:pt x="406" y="1790"/>
                    <a:pt x="890" y="1790"/>
                  </a:cubicBezTo>
                  <a:cubicBezTo>
                    <a:pt x="1385" y="1790"/>
                    <a:pt x="1791" y="1385"/>
                    <a:pt x="1791" y="890"/>
                  </a:cubicBezTo>
                  <a:cubicBezTo>
                    <a:pt x="1791" y="406"/>
                    <a:pt x="1385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1523123" y="1280583"/>
              <a:ext cx="577900" cy="577900"/>
            </a:xfrm>
            <a:custGeom>
              <a:rect b="b" l="l" r="r" t="t"/>
              <a:pathLst>
                <a:path extrusionOk="0" h="16055" w="16055">
                  <a:moveTo>
                    <a:pt x="8027" y="1"/>
                  </a:moveTo>
                  <a:cubicBezTo>
                    <a:pt x="3603" y="1"/>
                    <a:pt x="0" y="3592"/>
                    <a:pt x="11" y="8028"/>
                  </a:cubicBezTo>
                  <a:cubicBezTo>
                    <a:pt x="11" y="12464"/>
                    <a:pt x="3603" y="16055"/>
                    <a:pt x="8027" y="16055"/>
                  </a:cubicBezTo>
                  <a:cubicBezTo>
                    <a:pt x="12463" y="16055"/>
                    <a:pt x="16054" y="12452"/>
                    <a:pt x="16054" y="8028"/>
                  </a:cubicBezTo>
                  <a:cubicBezTo>
                    <a:pt x="16054" y="3592"/>
                    <a:pt x="12463" y="1"/>
                    <a:pt x="802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125">
              <a:solidFill>
                <a:srgbClr val="1A1A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573372" y="1280583"/>
              <a:ext cx="577900" cy="577900"/>
            </a:xfrm>
            <a:custGeom>
              <a:rect b="b" l="l" r="r" t="t"/>
              <a:pathLst>
                <a:path extrusionOk="0" h="16055" w="16055">
                  <a:moveTo>
                    <a:pt x="8027" y="1262"/>
                  </a:moveTo>
                  <a:cubicBezTo>
                    <a:pt x="9232" y="1262"/>
                    <a:pt x="10211" y="2230"/>
                    <a:pt x="10211" y="3434"/>
                  </a:cubicBezTo>
                  <a:cubicBezTo>
                    <a:pt x="10211" y="4639"/>
                    <a:pt x="9232" y="5619"/>
                    <a:pt x="8027" y="5619"/>
                  </a:cubicBezTo>
                  <a:cubicBezTo>
                    <a:pt x="6823" y="5619"/>
                    <a:pt x="5854" y="4639"/>
                    <a:pt x="5854" y="3434"/>
                  </a:cubicBezTo>
                  <a:cubicBezTo>
                    <a:pt x="5854" y="2230"/>
                    <a:pt x="6823" y="1262"/>
                    <a:pt x="8027" y="1262"/>
                  </a:cubicBezTo>
                  <a:close/>
                  <a:moveTo>
                    <a:pt x="3667" y="4430"/>
                  </a:moveTo>
                  <a:cubicBezTo>
                    <a:pt x="3891" y="4430"/>
                    <a:pt x="4120" y="4465"/>
                    <a:pt x="4346" y="4538"/>
                  </a:cubicBezTo>
                  <a:cubicBezTo>
                    <a:pt x="5483" y="4909"/>
                    <a:pt x="6113" y="6136"/>
                    <a:pt x="5742" y="7285"/>
                  </a:cubicBezTo>
                  <a:cubicBezTo>
                    <a:pt x="5443" y="8200"/>
                    <a:pt x="4589" y="8787"/>
                    <a:pt x="3668" y="8787"/>
                  </a:cubicBezTo>
                  <a:cubicBezTo>
                    <a:pt x="3445" y="8787"/>
                    <a:pt x="3218" y="8753"/>
                    <a:pt x="2995" y="8681"/>
                  </a:cubicBezTo>
                  <a:cubicBezTo>
                    <a:pt x="1846" y="8309"/>
                    <a:pt x="1227" y="7082"/>
                    <a:pt x="1599" y="5934"/>
                  </a:cubicBezTo>
                  <a:cubicBezTo>
                    <a:pt x="1897" y="5011"/>
                    <a:pt x="2748" y="4430"/>
                    <a:pt x="3667" y="4430"/>
                  </a:cubicBezTo>
                  <a:close/>
                  <a:moveTo>
                    <a:pt x="12399" y="4430"/>
                  </a:moveTo>
                  <a:cubicBezTo>
                    <a:pt x="13317" y="4430"/>
                    <a:pt x="14168" y="5011"/>
                    <a:pt x="14467" y="5934"/>
                  </a:cubicBezTo>
                  <a:cubicBezTo>
                    <a:pt x="14838" y="7082"/>
                    <a:pt x="14208" y="8309"/>
                    <a:pt x="13071" y="8681"/>
                  </a:cubicBezTo>
                  <a:cubicBezTo>
                    <a:pt x="12847" y="8753"/>
                    <a:pt x="12621" y="8787"/>
                    <a:pt x="12398" y="8787"/>
                  </a:cubicBezTo>
                  <a:cubicBezTo>
                    <a:pt x="11477" y="8787"/>
                    <a:pt x="10623" y="8200"/>
                    <a:pt x="10324" y="7285"/>
                  </a:cubicBezTo>
                  <a:cubicBezTo>
                    <a:pt x="9952" y="6136"/>
                    <a:pt x="10572" y="4909"/>
                    <a:pt x="11720" y="4538"/>
                  </a:cubicBezTo>
                  <a:cubicBezTo>
                    <a:pt x="11946" y="4465"/>
                    <a:pt x="12174" y="4430"/>
                    <a:pt x="12399" y="4430"/>
                  </a:cubicBezTo>
                  <a:close/>
                  <a:moveTo>
                    <a:pt x="10730" y="9557"/>
                  </a:moveTo>
                  <a:cubicBezTo>
                    <a:pt x="11404" y="9557"/>
                    <a:pt x="12065" y="9870"/>
                    <a:pt x="12485" y="10460"/>
                  </a:cubicBezTo>
                  <a:cubicBezTo>
                    <a:pt x="13195" y="11428"/>
                    <a:pt x="12981" y="12790"/>
                    <a:pt x="12013" y="13499"/>
                  </a:cubicBezTo>
                  <a:cubicBezTo>
                    <a:pt x="11625" y="13780"/>
                    <a:pt x="11178" y="13914"/>
                    <a:pt x="10735" y="13914"/>
                  </a:cubicBezTo>
                  <a:cubicBezTo>
                    <a:pt x="10058" y="13914"/>
                    <a:pt x="9390" y="13600"/>
                    <a:pt x="8962" y="13015"/>
                  </a:cubicBezTo>
                  <a:cubicBezTo>
                    <a:pt x="8252" y="12036"/>
                    <a:pt x="8478" y="10673"/>
                    <a:pt x="9446" y="9975"/>
                  </a:cubicBezTo>
                  <a:cubicBezTo>
                    <a:pt x="9835" y="9693"/>
                    <a:pt x="10285" y="9557"/>
                    <a:pt x="10730" y="9557"/>
                  </a:cubicBezTo>
                  <a:close/>
                  <a:moveTo>
                    <a:pt x="5335" y="9557"/>
                  </a:moveTo>
                  <a:cubicBezTo>
                    <a:pt x="5780" y="9557"/>
                    <a:pt x="6230" y="9693"/>
                    <a:pt x="6620" y="9975"/>
                  </a:cubicBezTo>
                  <a:cubicBezTo>
                    <a:pt x="7588" y="10685"/>
                    <a:pt x="7802" y="12047"/>
                    <a:pt x="7093" y="13015"/>
                  </a:cubicBezTo>
                  <a:cubicBezTo>
                    <a:pt x="6666" y="13605"/>
                    <a:pt x="6001" y="13917"/>
                    <a:pt x="5329" y="13917"/>
                  </a:cubicBezTo>
                  <a:cubicBezTo>
                    <a:pt x="4885" y="13917"/>
                    <a:pt x="4438" y="13781"/>
                    <a:pt x="4053" y="13499"/>
                  </a:cubicBezTo>
                  <a:cubicBezTo>
                    <a:pt x="3085" y="12790"/>
                    <a:pt x="2860" y="11428"/>
                    <a:pt x="3569" y="10460"/>
                  </a:cubicBezTo>
                  <a:cubicBezTo>
                    <a:pt x="3996" y="9870"/>
                    <a:pt x="4660" y="9557"/>
                    <a:pt x="5335" y="9557"/>
                  </a:cubicBezTo>
                  <a:close/>
                  <a:moveTo>
                    <a:pt x="8027" y="1"/>
                  </a:moveTo>
                  <a:cubicBezTo>
                    <a:pt x="3592" y="1"/>
                    <a:pt x="0" y="3592"/>
                    <a:pt x="0" y="8028"/>
                  </a:cubicBezTo>
                  <a:cubicBezTo>
                    <a:pt x="0" y="12464"/>
                    <a:pt x="3603" y="16055"/>
                    <a:pt x="8027" y="16055"/>
                  </a:cubicBezTo>
                  <a:cubicBezTo>
                    <a:pt x="12463" y="16055"/>
                    <a:pt x="16054" y="12452"/>
                    <a:pt x="16054" y="8028"/>
                  </a:cubicBezTo>
                  <a:cubicBezTo>
                    <a:pt x="16054" y="3592"/>
                    <a:pt x="12463" y="1"/>
                    <a:pt x="802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820945" y="1530856"/>
              <a:ext cx="83112" cy="76957"/>
            </a:xfrm>
            <a:custGeom>
              <a:rect b="b" l="l" r="r" t="t"/>
              <a:pathLst>
                <a:path extrusionOk="0" h="2138" w="2309">
                  <a:moveTo>
                    <a:pt x="1161" y="1"/>
                  </a:moveTo>
                  <a:cubicBezTo>
                    <a:pt x="1101" y="1"/>
                    <a:pt x="1041" y="6"/>
                    <a:pt x="980" y="17"/>
                  </a:cubicBezTo>
                  <a:cubicBezTo>
                    <a:pt x="395" y="107"/>
                    <a:pt x="1" y="658"/>
                    <a:pt x="102" y="1244"/>
                  </a:cubicBezTo>
                  <a:cubicBezTo>
                    <a:pt x="183" y="1767"/>
                    <a:pt x="632" y="2138"/>
                    <a:pt x="1145" y="2138"/>
                  </a:cubicBezTo>
                  <a:cubicBezTo>
                    <a:pt x="1206" y="2138"/>
                    <a:pt x="1267" y="2133"/>
                    <a:pt x="1329" y="2122"/>
                  </a:cubicBezTo>
                  <a:cubicBezTo>
                    <a:pt x="1904" y="2032"/>
                    <a:pt x="2309" y="1480"/>
                    <a:pt x="2208" y="895"/>
                  </a:cubicBezTo>
                  <a:cubicBezTo>
                    <a:pt x="2127" y="380"/>
                    <a:pt x="1675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2133814" y="2033130"/>
              <a:ext cx="329066" cy="185230"/>
            </a:xfrm>
            <a:custGeom>
              <a:rect b="b" l="l" r="r" t="t"/>
              <a:pathLst>
                <a:path extrusionOk="0" h="5146" w="9142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672"/>
                  </a:lnTo>
                  <a:cubicBezTo>
                    <a:pt x="0" y="4931"/>
                    <a:pt x="214" y="5145"/>
                    <a:pt x="473" y="5145"/>
                  </a:cubicBezTo>
                  <a:lnTo>
                    <a:pt x="8680" y="5145"/>
                  </a:lnTo>
                  <a:cubicBezTo>
                    <a:pt x="8939" y="5145"/>
                    <a:pt x="9142" y="4931"/>
                    <a:pt x="9142" y="4672"/>
                  </a:cubicBezTo>
                  <a:lnTo>
                    <a:pt x="9142" y="473"/>
                  </a:lnTo>
                  <a:cubicBezTo>
                    <a:pt x="9142" y="214"/>
                    <a:pt x="8939" y="0"/>
                    <a:pt x="868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1656448" y="1921690"/>
              <a:ext cx="25556" cy="296671"/>
            </a:xfrm>
            <a:custGeom>
              <a:rect b="b" l="l" r="r" t="t"/>
              <a:pathLst>
                <a:path extrusionOk="0" h="8242" w="710">
                  <a:moveTo>
                    <a:pt x="360" y="0"/>
                  </a:moveTo>
                  <a:cubicBezTo>
                    <a:pt x="158" y="0"/>
                    <a:pt x="0" y="158"/>
                    <a:pt x="0" y="349"/>
                  </a:cubicBezTo>
                  <a:lnTo>
                    <a:pt x="0" y="7892"/>
                  </a:lnTo>
                  <a:cubicBezTo>
                    <a:pt x="0" y="8084"/>
                    <a:pt x="158" y="8241"/>
                    <a:pt x="360" y="8241"/>
                  </a:cubicBezTo>
                  <a:cubicBezTo>
                    <a:pt x="552" y="8241"/>
                    <a:pt x="709" y="8084"/>
                    <a:pt x="709" y="7892"/>
                  </a:cubicBezTo>
                  <a:lnTo>
                    <a:pt x="709" y="349"/>
                  </a:lnTo>
                  <a:cubicBezTo>
                    <a:pt x="709" y="158"/>
                    <a:pt x="552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714400" y="1970319"/>
              <a:ext cx="25161" cy="248042"/>
            </a:xfrm>
            <a:custGeom>
              <a:rect b="b" l="l" r="r" t="t"/>
              <a:pathLst>
                <a:path extrusionOk="0" h="6891" w="69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lnTo>
                    <a:pt x="0" y="6541"/>
                  </a:lnTo>
                  <a:cubicBezTo>
                    <a:pt x="0" y="6733"/>
                    <a:pt x="158" y="6890"/>
                    <a:pt x="349" y="6890"/>
                  </a:cubicBezTo>
                  <a:cubicBezTo>
                    <a:pt x="540" y="6890"/>
                    <a:pt x="698" y="6733"/>
                    <a:pt x="698" y="6541"/>
                  </a:cubicBezTo>
                  <a:lnTo>
                    <a:pt x="698" y="349"/>
                  </a:lnTo>
                  <a:cubicBezTo>
                    <a:pt x="698" y="158"/>
                    <a:pt x="540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771920" y="2014881"/>
              <a:ext cx="25161" cy="203480"/>
            </a:xfrm>
            <a:custGeom>
              <a:rect b="b" l="l" r="r" t="t"/>
              <a:pathLst>
                <a:path extrusionOk="0" h="5653" w="699">
                  <a:moveTo>
                    <a:pt x="350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5303"/>
                  </a:lnTo>
                  <a:cubicBezTo>
                    <a:pt x="1" y="5495"/>
                    <a:pt x="158" y="5652"/>
                    <a:pt x="350" y="5652"/>
                  </a:cubicBezTo>
                  <a:cubicBezTo>
                    <a:pt x="541" y="5652"/>
                    <a:pt x="699" y="5495"/>
                    <a:pt x="699" y="5303"/>
                  </a:cubicBezTo>
                  <a:lnTo>
                    <a:pt x="699" y="350"/>
                  </a:lnTo>
                  <a:cubicBezTo>
                    <a:pt x="699" y="158"/>
                    <a:pt x="541" y="1"/>
                    <a:pt x="35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829476" y="2069197"/>
              <a:ext cx="25161" cy="149163"/>
            </a:xfrm>
            <a:custGeom>
              <a:rect b="b" l="l" r="r" t="t"/>
              <a:pathLst>
                <a:path extrusionOk="0" h="4144" w="69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lnTo>
                    <a:pt x="0" y="3794"/>
                  </a:lnTo>
                  <a:cubicBezTo>
                    <a:pt x="0" y="3986"/>
                    <a:pt x="158" y="4143"/>
                    <a:pt x="349" y="4143"/>
                  </a:cubicBezTo>
                  <a:cubicBezTo>
                    <a:pt x="552" y="4143"/>
                    <a:pt x="698" y="3986"/>
                    <a:pt x="698" y="3794"/>
                  </a:cubicBezTo>
                  <a:lnTo>
                    <a:pt x="698" y="349"/>
                  </a:lnTo>
                  <a:cubicBezTo>
                    <a:pt x="698" y="147"/>
                    <a:pt x="54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803956" y="2946539"/>
              <a:ext cx="461168" cy="64467"/>
            </a:xfrm>
            <a:custGeom>
              <a:rect b="b" l="l" r="r" t="t"/>
              <a:pathLst>
                <a:path extrusionOk="0" fill="none" h="1791" w="12812">
                  <a:moveTo>
                    <a:pt x="6113" y="1790"/>
                  </a:moveTo>
                  <a:lnTo>
                    <a:pt x="6125" y="1790"/>
                  </a:lnTo>
                  <a:lnTo>
                    <a:pt x="12812" y="158"/>
                  </a:lnTo>
                  <a:lnTo>
                    <a:pt x="12778" y="0"/>
                  </a:lnTo>
                  <a:lnTo>
                    <a:pt x="6113" y="1633"/>
                  </a:lnTo>
                  <a:lnTo>
                    <a:pt x="45" y="0"/>
                  </a:lnTo>
                  <a:lnTo>
                    <a:pt x="0" y="158"/>
                  </a:lnTo>
                  <a:close/>
                </a:path>
              </a:pathLst>
            </a:custGeom>
            <a:noFill/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1554330" y="2343947"/>
              <a:ext cx="960023" cy="1520501"/>
            </a:xfrm>
            <a:custGeom>
              <a:rect b="b" l="l" r="r" t="t"/>
              <a:pathLst>
                <a:path extrusionOk="0" h="42242" w="26671">
                  <a:moveTo>
                    <a:pt x="10740" y="0"/>
                  </a:moveTo>
                  <a:lnTo>
                    <a:pt x="0" y="41960"/>
                  </a:lnTo>
                  <a:lnTo>
                    <a:pt x="1070" y="42241"/>
                  </a:lnTo>
                  <a:lnTo>
                    <a:pt x="11596" y="1104"/>
                  </a:lnTo>
                  <a:lnTo>
                    <a:pt x="15266" y="1104"/>
                  </a:lnTo>
                  <a:lnTo>
                    <a:pt x="25601" y="42230"/>
                  </a:lnTo>
                  <a:lnTo>
                    <a:pt x="26671" y="41960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976588" y="2343119"/>
              <a:ext cx="94451" cy="1521725"/>
            </a:xfrm>
            <a:custGeom>
              <a:rect b="b" l="l" r="r" t="t"/>
              <a:pathLst>
                <a:path extrusionOk="0" h="42276" w="2624">
                  <a:moveTo>
                    <a:pt x="1520" y="1"/>
                  </a:moveTo>
                  <a:lnTo>
                    <a:pt x="0" y="42242"/>
                  </a:lnTo>
                  <a:lnTo>
                    <a:pt x="1103" y="42276"/>
                  </a:lnTo>
                  <a:lnTo>
                    <a:pt x="2623" y="46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1876882" y="2300573"/>
              <a:ext cx="314488" cy="83940"/>
            </a:xfrm>
            <a:custGeom>
              <a:rect b="b" l="l" r="r" t="t"/>
              <a:pathLst>
                <a:path extrusionOk="0" h="2332" w="8737">
                  <a:moveTo>
                    <a:pt x="1" y="1"/>
                  </a:moveTo>
                  <a:lnTo>
                    <a:pt x="1" y="1307"/>
                  </a:lnTo>
                  <a:cubicBezTo>
                    <a:pt x="1" y="1870"/>
                    <a:pt x="473" y="2331"/>
                    <a:pt x="1036" y="2331"/>
                  </a:cubicBezTo>
                  <a:lnTo>
                    <a:pt x="7712" y="2331"/>
                  </a:lnTo>
                  <a:cubicBezTo>
                    <a:pt x="8275" y="2331"/>
                    <a:pt x="8737" y="1870"/>
                    <a:pt x="8737" y="1307"/>
                  </a:cubicBezTo>
                  <a:lnTo>
                    <a:pt x="8737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2436928" y="3827517"/>
              <a:ext cx="113492" cy="37327"/>
            </a:xfrm>
            <a:custGeom>
              <a:rect b="b" l="l" r="r" t="t"/>
              <a:pathLst>
                <a:path extrusionOk="0" h="1037" w="3153">
                  <a:moveTo>
                    <a:pt x="428" y="1"/>
                  </a:moveTo>
                  <a:cubicBezTo>
                    <a:pt x="192" y="1"/>
                    <a:pt x="0" y="192"/>
                    <a:pt x="0" y="440"/>
                  </a:cubicBezTo>
                  <a:lnTo>
                    <a:pt x="0" y="609"/>
                  </a:lnTo>
                  <a:cubicBezTo>
                    <a:pt x="0" y="845"/>
                    <a:pt x="192" y="1037"/>
                    <a:pt x="428" y="1037"/>
                  </a:cubicBezTo>
                  <a:lnTo>
                    <a:pt x="2725" y="1037"/>
                  </a:lnTo>
                  <a:cubicBezTo>
                    <a:pt x="2961" y="1037"/>
                    <a:pt x="3153" y="845"/>
                    <a:pt x="3153" y="609"/>
                  </a:cubicBezTo>
                  <a:lnTo>
                    <a:pt x="3153" y="440"/>
                  </a:lnTo>
                  <a:cubicBezTo>
                    <a:pt x="3153" y="192"/>
                    <a:pt x="2961" y="1"/>
                    <a:pt x="2725" y="1"/>
                  </a:cubicBezTo>
                  <a:close/>
                </a:path>
              </a:pathLst>
            </a:custGeom>
            <a:solidFill>
              <a:srgbClr val="FBFCF1"/>
            </a:solidFill>
            <a:ln cap="rnd" cmpd="sng" w="10125">
              <a:solidFill>
                <a:srgbClr val="1A1A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1946568" y="3827517"/>
              <a:ext cx="113528" cy="37327"/>
            </a:xfrm>
            <a:custGeom>
              <a:rect b="b" l="l" r="r" t="t"/>
              <a:pathLst>
                <a:path extrusionOk="0" h="1037" w="3154">
                  <a:moveTo>
                    <a:pt x="429" y="1"/>
                  </a:moveTo>
                  <a:cubicBezTo>
                    <a:pt x="192" y="1"/>
                    <a:pt x="1" y="192"/>
                    <a:pt x="1" y="440"/>
                  </a:cubicBezTo>
                  <a:lnTo>
                    <a:pt x="1" y="609"/>
                  </a:lnTo>
                  <a:cubicBezTo>
                    <a:pt x="1" y="845"/>
                    <a:pt x="192" y="1037"/>
                    <a:pt x="429" y="1037"/>
                  </a:cubicBezTo>
                  <a:lnTo>
                    <a:pt x="2725" y="1037"/>
                  </a:lnTo>
                  <a:cubicBezTo>
                    <a:pt x="2962" y="1037"/>
                    <a:pt x="3153" y="845"/>
                    <a:pt x="3153" y="609"/>
                  </a:cubicBezTo>
                  <a:lnTo>
                    <a:pt x="3153" y="440"/>
                  </a:lnTo>
                  <a:cubicBezTo>
                    <a:pt x="3153" y="192"/>
                    <a:pt x="2962" y="1"/>
                    <a:pt x="272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1520675" y="3827517"/>
              <a:ext cx="113924" cy="37327"/>
            </a:xfrm>
            <a:custGeom>
              <a:rect b="b" l="l" r="r" t="t"/>
              <a:pathLst>
                <a:path extrusionOk="0" h="1037" w="3165">
                  <a:moveTo>
                    <a:pt x="428" y="1"/>
                  </a:moveTo>
                  <a:cubicBezTo>
                    <a:pt x="192" y="1"/>
                    <a:pt x="1" y="192"/>
                    <a:pt x="1" y="440"/>
                  </a:cubicBezTo>
                  <a:lnTo>
                    <a:pt x="1" y="609"/>
                  </a:lnTo>
                  <a:cubicBezTo>
                    <a:pt x="1" y="845"/>
                    <a:pt x="192" y="1037"/>
                    <a:pt x="428" y="1037"/>
                  </a:cubicBezTo>
                  <a:lnTo>
                    <a:pt x="2725" y="1037"/>
                  </a:lnTo>
                  <a:cubicBezTo>
                    <a:pt x="2961" y="1037"/>
                    <a:pt x="3164" y="845"/>
                    <a:pt x="3164" y="609"/>
                  </a:cubicBezTo>
                  <a:lnTo>
                    <a:pt x="3164" y="440"/>
                  </a:lnTo>
                  <a:cubicBezTo>
                    <a:pt x="3164" y="192"/>
                    <a:pt x="2961" y="1"/>
                    <a:pt x="272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469323" y="2829808"/>
              <a:ext cx="701507" cy="302358"/>
            </a:xfrm>
            <a:custGeom>
              <a:rect b="b" l="l" r="r" t="t"/>
              <a:pathLst>
                <a:path extrusionOk="0" h="8400" w="19489">
                  <a:moveTo>
                    <a:pt x="1" y="1"/>
                  </a:moveTo>
                  <a:lnTo>
                    <a:pt x="2872" y="8400"/>
                  </a:lnTo>
                  <a:lnTo>
                    <a:pt x="19489" y="8400"/>
                  </a:lnTo>
                  <a:lnTo>
                    <a:pt x="1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522416" y="2829808"/>
              <a:ext cx="701507" cy="302358"/>
            </a:xfrm>
            <a:custGeom>
              <a:rect b="b" l="l" r="r" t="t"/>
              <a:pathLst>
                <a:path extrusionOk="0" h="8400" w="19489">
                  <a:moveTo>
                    <a:pt x="1" y="1"/>
                  </a:moveTo>
                  <a:lnTo>
                    <a:pt x="2872" y="8400"/>
                  </a:lnTo>
                  <a:lnTo>
                    <a:pt x="19489" y="8400"/>
                  </a:lnTo>
                  <a:lnTo>
                    <a:pt x="1628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602649" y="2886968"/>
              <a:ext cx="538197" cy="188074"/>
            </a:xfrm>
            <a:custGeom>
              <a:rect b="b" l="l" r="r" t="t"/>
              <a:pathLst>
                <a:path extrusionOk="0" h="5225" w="14952">
                  <a:moveTo>
                    <a:pt x="1" y="0"/>
                  </a:moveTo>
                  <a:lnTo>
                    <a:pt x="1780" y="5224"/>
                  </a:lnTo>
                  <a:lnTo>
                    <a:pt x="14952" y="5224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2280493" y="2678269"/>
              <a:ext cx="782135" cy="151575"/>
            </a:xfrm>
            <a:custGeom>
              <a:rect b="b" l="l" r="r" t="t"/>
              <a:pathLst>
                <a:path extrusionOk="0" h="4211" w="21729">
                  <a:moveTo>
                    <a:pt x="7161" y="0"/>
                  </a:moveTo>
                  <a:cubicBezTo>
                    <a:pt x="6857" y="0"/>
                    <a:pt x="6575" y="113"/>
                    <a:pt x="6362" y="327"/>
                  </a:cubicBezTo>
                  <a:lnTo>
                    <a:pt x="6046" y="642"/>
                  </a:lnTo>
                  <a:cubicBezTo>
                    <a:pt x="5832" y="856"/>
                    <a:pt x="5551" y="969"/>
                    <a:pt x="5247" y="969"/>
                  </a:cubicBezTo>
                  <a:lnTo>
                    <a:pt x="1126" y="969"/>
                  </a:lnTo>
                  <a:cubicBezTo>
                    <a:pt x="507" y="969"/>
                    <a:pt x="1" y="1475"/>
                    <a:pt x="1" y="2106"/>
                  </a:cubicBezTo>
                  <a:lnTo>
                    <a:pt x="1" y="3074"/>
                  </a:lnTo>
                  <a:cubicBezTo>
                    <a:pt x="1" y="3704"/>
                    <a:pt x="507" y="4211"/>
                    <a:pt x="1126" y="4211"/>
                  </a:cubicBezTo>
                  <a:lnTo>
                    <a:pt x="21729" y="4211"/>
                  </a:lnTo>
                  <a:lnTo>
                    <a:pt x="21729" y="4200"/>
                  </a:lnTo>
                  <a:lnTo>
                    <a:pt x="2172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2426777" y="2678269"/>
              <a:ext cx="782171" cy="151575"/>
            </a:xfrm>
            <a:custGeom>
              <a:rect b="b" l="l" r="r" t="t"/>
              <a:pathLst>
                <a:path extrusionOk="0" h="4211" w="21730">
                  <a:moveTo>
                    <a:pt x="7161" y="0"/>
                  </a:moveTo>
                  <a:cubicBezTo>
                    <a:pt x="6857" y="0"/>
                    <a:pt x="6576" y="113"/>
                    <a:pt x="6362" y="327"/>
                  </a:cubicBezTo>
                  <a:lnTo>
                    <a:pt x="6047" y="642"/>
                  </a:lnTo>
                  <a:cubicBezTo>
                    <a:pt x="5844" y="856"/>
                    <a:pt x="5551" y="969"/>
                    <a:pt x="5258" y="969"/>
                  </a:cubicBezTo>
                  <a:lnTo>
                    <a:pt x="1127" y="969"/>
                  </a:lnTo>
                  <a:cubicBezTo>
                    <a:pt x="507" y="969"/>
                    <a:pt x="1" y="1475"/>
                    <a:pt x="1" y="2106"/>
                  </a:cubicBezTo>
                  <a:lnTo>
                    <a:pt x="1" y="3074"/>
                  </a:lnTo>
                  <a:cubicBezTo>
                    <a:pt x="1" y="3704"/>
                    <a:pt x="507" y="4211"/>
                    <a:pt x="1127" y="4211"/>
                  </a:cubicBezTo>
                  <a:lnTo>
                    <a:pt x="21729" y="4211"/>
                  </a:lnTo>
                  <a:lnTo>
                    <a:pt x="21729" y="4200"/>
                  </a:lnTo>
                  <a:lnTo>
                    <a:pt x="21729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946725" y="2018120"/>
              <a:ext cx="1050010" cy="1266016"/>
            </a:xfrm>
            <a:custGeom>
              <a:rect b="b" l="l" r="r" t="t"/>
              <a:pathLst>
                <a:path extrusionOk="0" h="35172" w="29171">
                  <a:moveTo>
                    <a:pt x="3411" y="1"/>
                  </a:moveTo>
                  <a:cubicBezTo>
                    <a:pt x="1531" y="1"/>
                    <a:pt x="0" y="1521"/>
                    <a:pt x="0" y="3412"/>
                  </a:cubicBezTo>
                  <a:lnTo>
                    <a:pt x="0" y="35171"/>
                  </a:lnTo>
                  <a:lnTo>
                    <a:pt x="29170" y="35171"/>
                  </a:lnTo>
                  <a:lnTo>
                    <a:pt x="29170" y="3412"/>
                  </a:lnTo>
                  <a:cubicBezTo>
                    <a:pt x="29170" y="1521"/>
                    <a:pt x="27639" y="1"/>
                    <a:pt x="25759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685450" y="2018120"/>
              <a:ext cx="311285" cy="1266016"/>
            </a:xfrm>
            <a:custGeom>
              <a:rect b="b" l="l" r="r" t="t"/>
              <a:pathLst>
                <a:path extrusionOk="0" h="35172" w="8648">
                  <a:moveTo>
                    <a:pt x="3401" y="1"/>
                  </a:moveTo>
                  <a:cubicBezTo>
                    <a:pt x="1521" y="1"/>
                    <a:pt x="1" y="1521"/>
                    <a:pt x="1" y="3412"/>
                  </a:cubicBezTo>
                  <a:lnTo>
                    <a:pt x="1" y="35171"/>
                  </a:lnTo>
                  <a:lnTo>
                    <a:pt x="8647" y="35171"/>
                  </a:lnTo>
                  <a:lnTo>
                    <a:pt x="8647" y="3412"/>
                  </a:lnTo>
                  <a:cubicBezTo>
                    <a:pt x="8647" y="1521"/>
                    <a:pt x="7116" y="1"/>
                    <a:pt x="5236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2108257" y="3132130"/>
              <a:ext cx="1175237" cy="338821"/>
            </a:xfrm>
            <a:custGeom>
              <a:rect b="b" l="l" r="r" t="t"/>
              <a:pathLst>
                <a:path extrusionOk="0" h="9413" w="32650">
                  <a:moveTo>
                    <a:pt x="3671" y="1"/>
                  </a:moveTo>
                  <a:cubicBezTo>
                    <a:pt x="1645" y="1"/>
                    <a:pt x="1" y="1656"/>
                    <a:pt x="1" y="3682"/>
                  </a:cubicBezTo>
                  <a:lnTo>
                    <a:pt x="1" y="6981"/>
                  </a:lnTo>
                  <a:cubicBezTo>
                    <a:pt x="1" y="8320"/>
                    <a:pt x="1082" y="9413"/>
                    <a:pt x="2433" y="9413"/>
                  </a:cubicBezTo>
                  <a:lnTo>
                    <a:pt x="30488" y="9413"/>
                  </a:lnTo>
                  <a:cubicBezTo>
                    <a:pt x="31681" y="9413"/>
                    <a:pt x="32650" y="8444"/>
                    <a:pt x="32650" y="7251"/>
                  </a:cubicBezTo>
                  <a:lnTo>
                    <a:pt x="32650" y="2162"/>
                  </a:lnTo>
                  <a:cubicBezTo>
                    <a:pt x="32650" y="969"/>
                    <a:pt x="31681" y="1"/>
                    <a:pt x="30488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2991683" y="3132130"/>
              <a:ext cx="1005052" cy="338821"/>
            </a:xfrm>
            <a:custGeom>
              <a:rect b="b" l="l" r="r" t="t"/>
              <a:pathLst>
                <a:path extrusionOk="0" h="9413" w="27922">
                  <a:moveTo>
                    <a:pt x="3671" y="1"/>
                  </a:moveTo>
                  <a:cubicBezTo>
                    <a:pt x="1644" y="1"/>
                    <a:pt x="1" y="1656"/>
                    <a:pt x="1" y="3682"/>
                  </a:cubicBezTo>
                  <a:lnTo>
                    <a:pt x="1" y="6981"/>
                  </a:lnTo>
                  <a:cubicBezTo>
                    <a:pt x="1" y="8320"/>
                    <a:pt x="1082" y="9413"/>
                    <a:pt x="2433" y="9413"/>
                  </a:cubicBezTo>
                  <a:lnTo>
                    <a:pt x="25759" y="9413"/>
                  </a:lnTo>
                  <a:cubicBezTo>
                    <a:pt x="26953" y="9413"/>
                    <a:pt x="27921" y="8444"/>
                    <a:pt x="27921" y="7251"/>
                  </a:cubicBezTo>
                  <a:lnTo>
                    <a:pt x="27921" y="2162"/>
                  </a:lnTo>
                  <a:cubicBezTo>
                    <a:pt x="27921" y="969"/>
                    <a:pt x="26953" y="1"/>
                    <a:pt x="25759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3242136" y="2829808"/>
              <a:ext cx="701507" cy="302358"/>
            </a:xfrm>
            <a:custGeom>
              <a:rect b="b" l="l" r="r" t="t"/>
              <a:pathLst>
                <a:path extrusionOk="0" h="8400" w="19489">
                  <a:moveTo>
                    <a:pt x="0" y="1"/>
                  </a:moveTo>
                  <a:lnTo>
                    <a:pt x="2860" y="8400"/>
                  </a:lnTo>
                  <a:lnTo>
                    <a:pt x="19488" y="8400"/>
                  </a:lnTo>
                  <a:lnTo>
                    <a:pt x="16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295229" y="2829808"/>
              <a:ext cx="701507" cy="302358"/>
            </a:xfrm>
            <a:custGeom>
              <a:rect b="b" l="l" r="r" t="t"/>
              <a:pathLst>
                <a:path extrusionOk="0" h="8400" w="19489">
                  <a:moveTo>
                    <a:pt x="0" y="1"/>
                  </a:moveTo>
                  <a:lnTo>
                    <a:pt x="2860" y="8400"/>
                  </a:lnTo>
                  <a:lnTo>
                    <a:pt x="19488" y="8400"/>
                  </a:lnTo>
                  <a:lnTo>
                    <a:pt x="16268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3375029" y="2886968"/>
              <a:ext cx="538629" cy="188074"/>
            </a:xfrm>
            <a:custGeom>
              <a:rect b="b" l="l" r="r" t="t"/>
              <a:pathLst>
                <a:path extrusionOk="0" h="5225" w="14964">
                  <a:moveTo>
                    <a:pt x="1" y="0"/>
                  </a:moveTo>
                  <a:lnTo>
                    <a:pt x="1780" y="5224"/>
                  </a:lnTo>
                  <a:lnTo>
                    <a:pt x="14963" y="5224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3067884" y="2678269"/>
              <a:ext cx="782135" cy="151575"/>
            </a:xfrm>
            <a:custGeom>
              <a:rect b="b" l="l" r="r" t="t"/>
              <a:pathLst>
                <a:path extrusionOk="0" h="4211" w="21729">
                  <a:moveTo>
                    <a:pt x="7161" y="0"/>
                  </a:moveTo>
                  <a:cubicBezTo>
                    <a:pt x="6868" y="0"/>
                    <a:pt x="6575" y="113"/>
                    <a:pt x="6361" y="327"/>
                  </a:cubicBezTo>
                  <a:lnTo>
                    <a:pt x="6057" y="642"/>
                  </a:lnTo>
                  <a:cubicBezTo>
                    <a:pt x="5843" y="856"/>
                    <a:pt x="5551" y="969"/>
                    <a:pt x="5258" y="969"/>
                  </a:cubicBezTo>
                  <a:lnTo>
                    <a:pt x="1137" y="969"/>
                  </a:lnTo>
                  <a:cubicBezTo>
                    <a:pt x="507" y="969"/>
                    <a:pt x="0" y="1475"/>
                    <a:pt x="0" y="2106"/>
                  </a:cubicBezTo>
                  <a:lnTo>
                    <a:pt x="0" y="3074"/>
                  </a:lnTo>
                  <a:cubicBezTo>
                    <a:pt x="0" y="3704"/>
                    <a:pt x="507" y="4211"/>
                    <a:pt x="1137" y="4211"/>
                  </a:cubicBezTo>
                  <a:lnTo>
                    <a:pt x="21729" y="4211"/>
                  </a:lnTo>
                  <a:lnTo>
                    <a:pt x="21729" y="4200"/>
                  </a:lnTo>
                  <a:lnTo>
                    <a:pt x="21729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3214168" y="2678269"/>
              <a:ext cx="782567" cy="151575"/>
            </a:xfrm>
            <a:custGeom>
              <a:rect b="b" l="l" r="r" t="t"/>
              <a:pathLst>
                <a:path extrusionOk="0" h="4211" w="21741">
                  <a:moveTo>
                    <a:pt x="7161" y="0"/>
                  </a:moveTo>
                  <a:cubicBezTo>
                    <a:pt x="6868" y="0"/>
                    <a:pt x="6575" y="113"/>
                    <a:pt x="6373" y="327"/>
                  </a:cubicBezTo>
                  <a:lnTo>
                    <a:pt x="6057" y="642"/>
                  </a:lnTo>
                  <a:cubicBezTo>
                    <a:pt x="5843" y="856"/>
                    <a:pt x="5562" y="969"/>
                    <a:pt x="5258" y="969"/>
                  </a:cubicBezTo>
                  <a:lnTo>
                    <a:pt x="1138" y="969"/>
                  </a:lnTo>
                  <a:cubicBezTo>
                    <a:pt x="507" y="969"/>
                    <a:pt x="1" y="1475"/>
                    <a:pt x="1" y="2106"/>
                  </a:cubicBezTo>
                  <a:lnTo>
                    <a:pt x="1" y="3074"/>
                  </a:lnTo>
                  <a:cubicBezTo>
                    <a:pt x="1" y="3704"/>
                    <a:pt x="507" y="4211"/>
                    <a:pt x="1138" y="4211"/>
                  </a:cubicBezTo>
                  <a:lnTo>
                    <a:pt x="21740" y="4211"/>
                  </a:lnTo>
                  <a:lnTo>
                    <a:pt x="21740" y="4200"/>
                  </a:lnTo>
                  <a:lnTo>
                    <a:pt x="21740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3472288" y="2678269"/>
              <a:ext cx="471355" cy="36"/>
            </a:xfrm>
            <a:custGeom>
              <a:rect b="b" l="l" r="r" t="t"/>
              <a:pathLst>
                <a:path extrusionOk="0" fill="none" h="1" w="13095">
                  <a:moveTo>
                    <a:pt x="1" y="0"/>
                  </a:moveTo>
                  <a:lnTo>
                    <a:pt x="13094" y="0"/>
                  </a:lnTo>
                </a:path>
              </a:pathLst>
            </a:custGeom>
            <a:noFill/>
            <a:ln cap="rnd" cmpd="sng" w="5075">
              <a:solidFill>
                <a:srgbClr val="2928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2946725" y="2684748"/>
              <a:ext cx="209131" cy="447418"/>
            </a:xfrm>
            <a:custGeom>
              <a:rect b="b" l="l" r="r" t="t"/>
              <a:pathLst>
                <a:path extrusionOk="0" fill="none" h="12430" w="5810">
                  <a:moveTo>
                    <a:pt x="0" y="1"/>
                  </a:moveTo>
                  <a:lnTo>
                    <a:pt x="0" y="12430"/>
                  </a:lnTo>
                  <a:lnTo>
                    <a:pt x="5809" y="12430"/>
                  </a:lnTo>
                </a:path>
              </a:pathLst>
            </a:custGeom>
            <a:noFill/>
            <a:ln cap="rnd" cmpd="sng" w="5075">
              <a:solidFill>
                <a:srgbClr val="2928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3266037" y="2794964"/>
              <a:ext cx="670695" cy="36"/>
            </a:xfrm>
            <a:custGeom>
              <a:rect b="b" l="l" r="r" t="t"/>
              <a:pathLst>
                <a:path extrusionOk="0" fill="none" h="1" w="18633">
                  <a:moveTo>
                    <a:pt x="1" y="1"/>
                  </a:moveTo>
                  <a:lnTo>
                    <a:pt x="18633" y="1"/>
                  </a:lnTo>
                </a:path>
              </a:pathLst>
            </a:custGeom>
            <a:noFill/>
            <a:ln cap="rnd" cmpd="sng" w="50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2492828" y="2796188"/>
              <a:ext cx="373664" cy="36"/>
            </a:xfrm>
            <a:custGeom>
              <a:rect b="b" l="l" r="r" t="t"/>
              <a:pathLst>
                <a:path extrusionOk="0" fill="none" h="1" w="10381">
                  <a:moveTo>
                    <a:pt x="1" y="1"/>
                  </a:moveTo>
                  <a:lnTo>
                    <a:pt x="10381" y="1"/>
                  </a:lnTo>
                </a:path>
              </a:pathLst>
            </a:custGeom>
            <a:noFill/>
            <a:ln cap="rnd" cmpd="sng" w="50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3135555" y="3770393"/>
              <a:ext cx="593702" cy="94451"/>
            </a:xfrm>
            <a:custGeom>
              <a:rect b="b" l="l" r="r" t="t"/>
              <a:pathLst>
                <a:path extrusionOk="0" h="2624" w="16494">
                  <a:moveTo>
                    <a:pt x="1318" y="0"/>
                  </a:moveTo>
                  <a:cubicBezTo>
                    <a:pt x="586" y="0"/>
                    <a:pt x="0" y="586"/>
                    <a:pt x="0" y="1318"/>
                  </a:cubicBezTo>
                  <a:cubicBezTo>
                    <a:pt x="0" y="2038"/>
                    <a:pt x="586" y="2624"/>
                    <a:pt x="1318" y="2624"/>
                  </a:cubicBezTo>
                  <a:lnTo>
                    <a:pt x="15188" y="2624"/>
                  </a:lnTo>
                  <a:cubicBezTo>
                    <a:pt x="15908" y="2624"/>
                    <a:pt x="16494" y="2038"/>
                    <a:pt x="16494" y="1318"/>
                  </a:cubicBezTo>
                  <a:cubicBezTo>
                    <a:pt x="16494" y="586"/>
                    <a:pt x="15908" y="0"/>
                    <a:pt x="15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233209" y="3770393"/>
              <a:ext cx="593702" cy="94451"/>
            </a:xfrm>
            <a:custGeom>
              <a:rect b="b" l="l" r="r" t="t"/>
              <a:pathLst>
                <a:path extrusionOk="0" h="2624" w="16494">
                  <a:moveTo>
                    <a:pt x="1318" y="0"/>
                  </a:moveTo>
                  <a:cubicBezTo>
                    <a:pt x="586" y="0"/>
                    <a:pt x="1" y="586"/>
                    <a:pt x="1" y="1318"/>
                  </a:cubicBezTo>
                  <a:cubicBezTo>
                    <a:pt x="1" y="2038"/>
                    <a:pt x="586" y="2624"/>
                    <a:pt x="1318" y="2624"/>
                  </a:cubicBezTo>
                  <a:lnTo>
                    <a:pt x="15188" y="2624"/>
                  </a:lnTo>
                  <a:cubicBezTo>
                    <a:pt x="15908" y="2624"/>
                    <a:pt x="16494" y="2038"/>
                    <a:pt x="16494" y="1318"/>
                  </a:cubicBezTo>
                  <a:cubicBezTo>
                    <a:pt x="16494" y="586"/>
                    <a:pt x="15908" y="0"/>
                    <a:pt x="1518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16682" y="3470915"/>
              <a:ext cx="315316" cy="299514"/>
            </a:xfrm>
            <a:custGeom>
              <a:rect b="b" l="l" r="r" t="t"/>
              <a:pathLst>
                <a:path extrusionOk="0" h="8321" w="8760">
                  <a:moveTo>
                    <a:pt x="1" y="1"/>
                  </a:moveTo>
                  <a:lnTo>
                    <a:pt x="1" y="8320"/>
                  </a:lnTo>
                  <a:lnTo>
                    <a:pt x="7690" y="8320"/>
                  </a:lnTo>
                  <a:lnTo>
                    <a:pt x="8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367758" y="3470915"/>
              <a:ext cx="315316" cy="299514"/>
            </a:xfrm>
            <a:custGeom>
              <a:rect b="b" l="l" r="r" t="t"/>
              <a:pathLst>
                <a:path extrusionOk="0" h="8321" w="8760">
                  <a:moveTo>
                    <a:pt x="0" y="1"/>
                  </a:moveTo>
                  <a:lnTo>
                    <a:pt x="0" y="8320"/>
                  </a:lnTo>
                  <a:lnTo>
                    <a:pt x="7690" y="8320"/>
                  </a:lnTo>
                  <a:lnTo>
                    <a:pt x="8759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2300759" y="3770393"/>
              <a:ext cx="594133" cy="94451"/>
            </a:xfrm>
            <a:custGeom>
              <a:rect b="b" l="l" r="r" t="t"/>
              <a:pathLst>
                <a:path extrusionOk="0" h="2624" w="16506">
                  <a:moveTo>
                    <a:pt x="1318" y="0"/>
                  </a:moveTo>
                  <a:cubicBezTo>
                    <a:pt x="586" y="0"/>
                    <a:pt x="1" y="586"/>
                    <a:pt x="1" y="1318"/>
                  </a:cubicBezTo>
                  <a:cubicBezTo>
                    <a:pt x="1" y="2038"/>
                    <a:pt x="586" y="2624"/>
                    <a:pt x="1318" y="2624"/>
                  </a:cubicBezTo>
                  <a:lnTo>
                    <a:pt x="15188" y="2624"/>
                  </a:lnTo>
                  <a:cubicBezTo>
                    <a:pt x="15908" y="2624"/>
                    <a:pt x="16505" y="2038"/>
                    <a:pt x="16505" y="1318"/>
                  </a:cubicBezTo>
                  <a:cubicBezTo>
                    <a:pt x="16505" y="586"/>
                    <a:pt x="15908" y="0"/>
                    <a:pt x="15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2398413" y="3770393"/>
              <a:ext cx="594133" cy="94451"/>
            </a:xfrm>
            <a:custGeom>
              <a:rect b="b" l="l" r="r" t="t"/>
              <a:pathLst>
                <a:path extrusionOk="0" h="2624" w="16506">
                  <a:moveTo>
                    <a:pt x="1318" y="0"/>
                  </a:moveTo>
                  <a:cubicBezTo>
                    <a:pt x="586" y="0"/>
                    <a:pt x="1" y="586"/>
                    <a:pt x="1" y="1318"/>
                  </a:cubicBezTo>
                  <a:cubicBezTo>
                    <a:pt x="1" y="2038"/>
                    <a:pt x="586" y="2624"/>
                    <a:pt x="1318" y="2624"/>
                  </a:cubicBezTo>
                  <a:lnTo>
                    <a:pt x="15188" y="2624"/>
                  </a:lnTo>
                  <a:cubicBezTo>
                    <a:pt x="15909" y="2624"/>
                    <a:pt x="16505" y="2038"/>
                    <a:pt x="16505" y="1318"/>
                  </a:cubicBezTo>
                  <a:cubicBezTo>
                    <a:pt x="16505" y="586"/>
                    <a:pt x="15909" y="0"/>
                    <a:pt x="15188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2482317" y="3470915"/>
              <a:ext cx="314884" cy="299514"/>
            </a:xfrm>
            <a:custGeom>
              <a:rect b="b" l="l" r="r" t="t"/>
              <a:pathLst>
                <a:path extrusionOk="0" h="8321" w="8748">
                  <a:moveTo>
                    <a:pt x="0" y="1"/>
                  </a:moveTo>
                  <a:lnTo>
                    <a:pt x="0" y="8320"/>
                  </a:lnTo>
                  <a:lnTo>
                    <a:pt x="7690" y="8320"/>
                  </a:lnTo>
                  <a:lnTo>
                    <a:pt x="8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2533358" y="3470915"/>
              <a:ext cx="314920" cy="299514"/>
            </a:xfrm>
            <a:custGeom>
              <a:rect b="b" l="l" r="r" t="t"/>
              <a:pathLst>
                <a:path extrusionOk="0" h="8321" w="8749">
                  <a:moveTo>
                    <a:pt x="1" y="1"/>
                  </a:moveTo>
                  <a:lnTo>
                    <a:pt x="1" y="8320"/>
                  </a:lnTo>
                  <a:lnTo>
                    <a:pt x="7690" y="8320"/>
                  </a:lnTo>
                  <a:lnTo>
                    <a:pt x="8748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10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4"/>
          <p:cNvSpPr txBox="1"/>
          <p:nvPr>
            <p:ph type="title"/>
          </p:nvPr>
        </p:nvSpPr>
        <p:spPr>
          <a:xfrm>
            <a:off x="722375" y="539500"/>
            <a:ext cx="769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between Directors and Actors</a:t>
            </a:r>
            <a:endParaRPr/>
          </a:p>
        </p:txBody>
      </p:sp>
      <p:cxnSp>
        <p:nvCxnSpPr>
          <p:cNvPr id="703" name="Google Shape;703;p34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4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34"/>
          <p:cNvGrpSpPr/>
          <p:nvPr/>
        </p:nvGrpSpPr>
        <p:grpSpPr>
          <a:xfrm>
            <a:off x="-1041089" y="1481477"/>
            <a:ext cx="2560434" cy="561594"/>
            <a:chOff x="2871050" y="2458250"/>
            <a:chExt cx="1107550" cy="242925"/>
          </a:xfrm>
        </p:grpSpPr>
        <p:sp>
          <p:nvSpPr>
            <p:cNvPr id="706" name="Google Shape;706;p34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" name="Google Shape;7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" y="1649125"/>
            <a:ext cx="9083550" cy="2288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0" name="Google Shape;710;p34"/>
          <p:cNvSpPr txBox="1"/>
          <p:nvPr/>
        </p:nvSpPr>
        <p:spPr>
          <a:xfrm>
            <a:off x="269525" y="4275225"/>
            <a:ext cx="849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Purpose: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Visualize the connections between Directors and Actors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map is color coded based on Rating.</a:t>
            </a:r>
            <a:endParaRPr sz="10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5"/>
          <p:cNvSpPr txBox="1"/>
          <p:nvPr>
            <p:ph type="title"/>
          </p:nvPr>
        </p:nvSpPr>
        <p:spPr>
          <a:xfrm>
            <a:off x="412675" y="550550"/>
            <a:ext cx="83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Directors by Movies, Genre and Rating</a:t>
            </a:r>
            <a:endParaRPr/>
          </a:p>
        </p:txBody>
      </p:sp>
      <p:cxnSp>
        <p:nvCxnSpPr>
          <p:cNvPr id="716" name="Google Shape;716;p35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35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35"/>
          <p:cNvGrpSpPr/>
          <p:nvPr/>
        </p:nvGrpSpPr>
        <p:grpSpPr>
          <a:xfrm>
            <a:off x="-1041089" y="1481477"/>
            <a:ext cx="2560434" cy="561594"/>
            <a:chOff x="2871050" y="2458250"/>
            <a:chExt cx="1107550" cy="242925"/>
          </a:xfrm>
        </p:grpSpPr>
        <p:sp>
          <p:nvSpPr>
            <p:cNvPr id="719" name="Google Shape;719;p35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2" name="Google Shape;7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0" y="1949725"/>
            <a:ext cx="4273800" cy="188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3000000" dist="133350">
              <a:srgbClr val="000000">
                <a:alpha val="17000"/>
              </a:srgbClr>
            </a:outerShdw>
          </a:effectLst>
        </p:spPr>
      </p:pic>
      <p:pic>
        <p:nvPicPr>
          <p:cNvPr id="723" name="Google Shape;7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751" y="1949725"/>
            <a:ext cx="4251000" cy="188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3000000" dist="133350">
              <a:srgbClr val="000000">
                <a:alpha val="17000"/>
              </a:srgbClr>
            </a:outerShdw>
          </a:effectLst>
        </p:spPr>
      </p:pic>
      <p:cxnSp>
        <p:nvCxnSpPr>
          <p:cNvPr id="724" name="Google Shape;724;p35"/>
          <p:cNvCxnSpPr/>
          <p:nvPr/>
        </p:nvCxnSpPr>
        <p:spPr>
          <a:xfrm>
            <a:off x="4558950" y="1949725"/>
            <a:ext cx="26100" cy="1882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/>
          <p:nvPr/>
        </p:nvSpPr>
        <p:spPr>
          <a:xfrm>
            <a:off x="4843450" y="539400"/>
            <a:ext cx="3584400" cy="406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" name="Google Shape;730;p36"/>
          <p:cNvGrpSpPr/>
          <p:nvPr/>
        </p:nvGrpSpPr>
        <p:grpSpPr>
          <a:xfrm>
            <a:off x="5146235" y="1357535"/>
            <a:ext cx="2978821" cy="2424251"/>
            <a:chOff x="5404325" y="978525"/>
            <a:chExt cx="2636825" cy="2145925"/>
          </a:xfrm>
        </p:grpSpPr>
        <p:sp>
          <p:nvSpPr>
            <p:cNvPr id="731" name="Google Shape;731;p36"/>
            <p:cNvSpPr/>
            <p:nvPr/>
          </p:nvSpPr>
          <p:spPr>
            <a:xfrm>
              <a:off x="6280663" y="2804900"/>
              <a:ext cx="884150" cy="319550"/>
            </a:xfrm>
            <a:custGeom>
              <a:rect b="b" l="l" r="r" t="t"/>
              <a:pathLst>
                <a:path extrusionOk="0" h="12782" w="35366">
                  <a:moveTo>
                    <a:pt x="1" y="12781"/>
                  </a:moveTo>
                  <a:lnTo>
                    <a:pt x="1" y="11447"/>
                  </a:lnTo>
                  <a:lnTo>
                    <a:pt x="4158" y="10951"/>
                  </a:lnTo>
                  <a:lnTo>
                    <a:pt x="7043" y="1"/>
                  </a:lnTo>
                  <a:lnTo>
                    <a:pt x="28323" y="1"/>
                  </a:lnTo>
                  <a:lnTo>
                    <a:pt x="31208" y="10951"/>
                  </a:lnTo>
                  <a:lnTo>
                    <a:pt x="35365" y="11447"/>
                  </a:lnTo>
                  <a:lnTo>
                    <a:pt x="35365" y="127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5404325" y="978525"/>
              <a:ext cx="2636825" cy="1596850"/>
            </a:xfrm>
            <a:custGeom>
              <a:rect b="b" l="l" r="r" t="t"/>
              <a:pathLst>
                <a:path extrusionOk="0" h="63874" w="105473">
                  <a:moveTo>
                    <a:pt x="0" y="63873"/>
                  </a:moveTo>
                  <a:lnTo>
                    <a:pt x="0" y="2389"/>
                  </a:lnTo>
                  <a:cubicBezTo>
                    <a:pt x="0" y="1055"/>
                    <a:pt x="1055" y="0"/>
                    <a:pt x="2389" y="0"/>
                  </a:cubicBezTo>
                  <a:lnTo>
                    <a:pt x="103115" y="0"/>
                  </a:lnTo>
                  <a:cubicBezTo>
                    <a:pt x="104418" y="0"/>
                    <a:pt x="105473" y="1055"/>
                    <a:pt x="105473" y="2389"/>
                  </a:cubicBezTo>
                  <a:lnTo>
                    <a:pt x="105473" y="6387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5404325" y="2575350"/>
              <a:ext cx="2636825" cy="238100"/>
            </a:xfrm>
            <a:custGeom>
              <a:rect b="b" l="l" r="r" t="t"/>
              <a:pathLst>
                <a:path extrusionOk="0" h="9524" w="105473">
                  <a:moveTo>
                    <a:pt x="103115" y="9524"/>
                  </a:moveTo>
                  <a:lnTo>
                    <a:pt x="2389" y="9524"/>
                  </a:lnTo>
                  <a:cubicBezTo>
                    <a:pt x="1055" y="9524"/>
                    <a:pt x="0" y="8438"/>
                    <a:pt x="0" y="7135"/>
                  </a:cubicBezTo>
                  <a:lnTo>
                    <a:pt x="0" y="0"/>
                  </a:lnTo>
                  <a:lnTo>
                    <a:pt x="105473" y="0"/>
                  </a:lnTo>
                  <a:lnTo>
                    <a:pt x="105473" y="7135"/>
                  </a:lnTo>
                  <a:cubicBezTo>
                    <a:pt x="105473" y="8438"/>
                    <a:pt x="104418" y="9524"/>
                    <a:pt x="103115" y="9524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6706438" y="1016525"/>
              <a:ext cx="32600" cy="32575"/>
            </a:xfrm>
            <a:custGeom>
              <a:rect b="b" l="l" r="r" t="t"/>
              <a:pathLst>
                <a:path extrusionOk="0" h="1303" w="1304">
                  <a:moveTo>
                    <a:pt x="559" y="0"/>
                  </a:moveTo>
                  <a:cubicBezTo>
                    <a:pt x="1055" y="0"/>
                    <a:pt x="1304" y="589"/>
                    <a:pt x="931" y="931"/>
                  </a:cubicBezTo>
                  <a:cubicBezTo>
                    <a:pt x="590" y="1303"/>
                    <a:pt x="1" y="1055"/>
                    <a:pt x="1" y="558"/>
                  </a:cubicBezTo>
                  <a:cubicBezTo>
                    <a:pt x="1" y="248"/>
                    <a:pt x="249" y="0"/>
                    <a:pt x="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5" name="Google Shape;7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69" y="1477555"/>
            <a:ext cx="2795465" cy="1572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6" name="Google Shape;736;p36"/>
          <p:cNvSpPr txBox="1"/>
          <p:nvPr>
            <p:ph type="title"/>
          </p:nvPr>
        </p:nvSpPr>
        <p:spPr>
          <a:xfrm>
            <a:off x="1279450" y="1765050"/>
            <a:ext cx="280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M</a:t>
            </a:r>
            <a:r>
              <a:rPr lang="en"/>
              <a:t>oviz App</a:t>
            </a:r>
            <a:endParaRPr/>
          </a:p>
        </p:txBody>
      </p:sp>
      <p:cxnSp>
        <p:nvCxnSpPr>
          <p:cNvPr id="737" name="Google Shape;737;p36"/>
          <p:cNvCxnSpPr/>
          <p:nvPr/>
        </p:nvCxnSpPr>
        <p:spPr>
          <a:xfrm>
            <a:off x="48372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36"/>
          <p:cNvCxnSpPr/>
          <p:nvPr/>
        </p:nvCxnSpPr>
        <p:spPr>
          <a:xfrm>
            <a:off x="4841800" y="4604000"/>
            <a:ext cx="358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36"/>
          <p:cNvCxnSpPr/>
          <p:nvPr/>
        </p:nvCxnSpPr>
        <p:spPr>
          <a:xfrm>
            <a:off x="84216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36"/>
          <p:cNvSpPr/>
          <p:nvPr/>
        </p:nvSpPr>
        <p:spPr>
          <a:xfrm rot="10800000">
            <a:off x="1546321" y="3970774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2445811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36"/>
          <p:cNvGrpSpPr/>
          <p:nvPr/>
        </p:nvGrpSpPr>
        <p:grpSpPr>
          <a:xfrm>
            <a:off x="6908911" y="3912089"/>
            <a:ext cx="2560434" cy="561594"/>
            <a:chOff x="2871050" y="2458250"/>
            <a:chExt cx="1107550" cy="242925"/>
          </a:xfrm>
        </p:grpSpPr>
        <p:sp>
          <p:nvSpPr>
            <p:cNvPr id="743" name="Google Shape;743;p36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6"/>
          <p:cNvGrpSpPr/>
          <p:nvPr/>
        </p:nvGrpSpPr>
        <p:grpSpPr>
          <a:xfrm>
            <a:off x="201777" y="924063"/>
            <a:ext cx="1441459" cy="315279"/>
            <a:chOff x="4290125" y="2631325"/>
            <a:chExt cx="500750" cy="109525"/>
          </a:xfrm>
        </p:grpSpPr>
        <p:sp>
          <p:nvSpPr>
            <p:cNvPr id="747" name="Google Shape;747;p36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865" y="1477550"/>
            <a:ext cx="2793111" cy="1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37"/>
          <p:cNvGrpSpPr/>
          <p:nvPr/>
        </p:nvGrpSpPr>
        <p:grpSpPr>
          <a:xfrm>
            <a:off x="-1023889" y="1388127"/>
            <a:ext cx="2560434" cy="561594"/>
            <a:chOff x="2871050" y="2458250"/>
            <a:chExt cx="1107550" cy="242925"/>
          </a:xfrm>
        </p:grpSpPr>
        <p:sp>
          <p:nvSpPr>
            <p:cNvPr id="756" name="Google Shape;756;p37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37"/>
          <p:cNvSpPr txBox="1"/>
          <p:nvPr>
            <p:ph type="title"/>
          </p:nvPr>
        </p:nvSpPr>
        <p:spPr>
          <a:xfrm>
            <a:off x="412675" y="550550"/>
            <a:ext cx="83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Moviz App: Full interactivity</a:t>
            </a:r>
            <a:endParaRPr/>
          </a:p>
        </p:txBody>
      </p:sp>
      <p:cxnSp>
        <p:nvCxnSpPr>
          <p:cNvPr id="760" name="Google Shape;760;p37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37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37"/>
          <p:cNvPicPr preferRelativeResize="0"/>
          <p:nvPr/>
        </p:nvPicPr>
        <p:blipFill rotWithShape="1">
          <a:blip r:embed="rId3">
            <a:alphaModFix/>
          </a:blip>
          <a:srcRect b="46441" l="0" r="0" t="0"/>
          <a:stretch/>
        </p:blipFill>
        <p:spPr>
          <a:xfrm>
            <a:off x="945650" y="1388125"/>
            <a:ext cx="4436625" cy="3400700"/>
          </a:xfrm>
          <a:prstGeom prst="flowChartProcess">
            <a:avLst/>
          </a:prstGeom>
          <a:noFill/>
          <a:ln>
            <a:noFill/>
          </a:ln>
        </p:spPr>
      </p:pic>
      <p:sp>
        <p:nvSpPr>
          <p:cNvPr id="763" name="Google Shape;763;p37"/>
          <p:cNvSpPr txBox="1"/>
          <p:nvPr/>
        </p:nvSpPr>
        <p:spPr>
          <a:xfrm>
            <a:off x="5778575" y="1680775"/>
            <a:ext cx="2988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slider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(for the years) and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dropdown list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(for the countries) can both be adjusted to change the visualizations accordingly.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Clicking on genres and countries filters all the visualizations.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38"/>
          <p:cNvGrpSpPr/>
          <p:nvPr/>
        </p:nvGrpSpPr>
        <p:grpSpPr>
          <a:xfrm>
            <a:off x="-1023889" y="1388127"/>
            <a:ext cx="2560434" cy="561594"/>
            <a:chOff x="2871050" y="2458250"/>
            <a:chExt cx="1107550" cy="242925"/>
          </a:xfrm>
        </p:grpSpPr>
        <p:sp>
          <p:nvSpPr>
            <p:cNvPr id="769" name="Google Shape;769;p38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38"/>
          <p:cNvSpPr txBox="1"/>
          <p:nvPr>
            <p:ph type="title"/>
          </p:nvPr>
        </p:nvSpPr>
        <p:spPr>
          <a:xfrm>
            <a:off x="412675" y="550550"/>
            <a:ext cx="83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Moviz App</a:t>
            </a:r>
            <a:endParaRPr/>
          </a:p>
        </p:txBody>
      </p:sp>
      <p:cxnSp>
        <p:nvCxnSpPr>
          <p:cNvPr id="773" name="Google Shape;773;p38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38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38"/>
          <p:cNvPicPr preferRelativeResize="0"/>
          <p:nvPr/>
        </p:nvPicPr>
        <p:blipFill rotWithShape="1">
          <a:blip r:embed="rId3">
            <a:alphaModFix/>
          </a:blip>
          <a:srcRect b="0" l="0" r="0" t="53538"/>
          <a:stretch/>
        </p:blipFill>
        <p:spPr>
          <a:xfrm>
            <a:off x="4352526" y="1797975"/>
            <a:ext cx="4369999" cy="2905800"/>
          </a:xfrm>
          <a:prstGeom prst="flowChartProcess">
            <a:avLst/>
          </a:prstGeom>
          <a:noFill/>
          <a:ln>
            <a:noFill/>
          </a:ln>
        </p:spPr>
      </p:pic>
      <p:sp>
        <p:nvSpPr>
          <p:cNvPr id="776" name="Google Shape;776;p38"/>
          <p:cNvSpPr txBox="1"/>
          <p:nvPr/>
        </p:nvSpPr>
        <p:spPr>
          <a:xfrm>
            <a:off x="798625" y="2205625"/>
            <a:ext cx="321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bar charts are updated in real-time by adjusting the slider, the countries, and the genre of the movies.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9"/>
          <p:cNvSpPr/>
          <p:nvPr/>
        </p:nvSpPr>
        <p:spPr>
          <a:xfrm>
            <a:off x="4843450" y="539400"/>
            <a:ext cx="3584400" cy="406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39"/>
          <p:cNvGrpSpPr/>
          <p:nvPr/>
        </p:nvGrpSpPr>
        <p:grpSpPr>
          <a:xfrm>
            <a:off x="5146235" y="1357535"/>
            <a:ext cx="2978821" cy="2424251"/>
            <a:chOff x="5404325" y="978525"/>
            <a:chExt cx="2636825" cy="2145925"/>
          </a:xfrm>
        </p:grpSpPr>
        <p:sp>
          <p:nvSpPr>
            <p:cNvPr id="783" name="Google Shape;783;p39"/>
            <p:cNvSpPr/>
            <p:nvPr/>
          </p:nvSpPr>
          <p:spPr>
            <a:xfrm>
              <a:off x="6280663" y="2804900"/>
              <a:ext cx="884150" cy="319550"/>
            </a:xfrm>
            <a:custGeom>
              <a:rect b="b" l="l" r="r" t="t"/>
              <a:pathLst>
                <a:path extrusionOk="0" h="12782" w="35366">
                  <a:moveTo>
                    <a:pt x="1" y="12781"/>
                  </a:moveTo>
                  <a:lnTo>
                    <a:pt x="1" y="11447"/>
                  </a:lnTo>
                  <a:lnTo>
                    <a:pt x="4158" y="10951"/>
                  </a:lnTo>
                  <a:lnTo>
                    <a:pt x="7043" y="1"/>
                  </a:lnTo>
                  <a:lnTo>
                    <a:pt x="28323" y="1"/>
                  </a:lnTo>
                  <a:lnTo>
                    <a:pt x="31208" y="10951"/>
                  </a:lnTo>
                  <a:lnTo>
                    <a:pt x="35365" y="11447"/>
                  </a:lnTo>
                  <a:lnTo>
                    <a:pt x="35365" y="127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5404325" y="978525"/>
              <a:ext cx="2636825" cy="1596850"/>
            </a:xfrm>
            <a:custGeom>
              <a:rect b="b" l="l" r="r" t="t"/>
              <a:pathLst>
                <a:path extrusionOk="0" h="63874" w="105473">
                  <a:moveTo>
                    <a:pt x="0" y="63873"/>
                  </a:moveTo>
                  <a:lnTo>
                    <a:pt x="0" y="2389"/>
                  </a:lnTo>
                  <a:cubicBezTo>
                    <a:pt x="0" y="1055"/>
                    <a:pt x="1055" y="0"/>
                    <a:pt x="2389" y="0"/>
                  </a:cubicBezTo>
                  <a:lnTo>
                    <a:pt x="103115" y="0"/>
                  </a:lnTo>
                  <a:cubicBezTo>
                    <a:pt x="104418" y="0"/>
                    <a:pt x="105473" y="1055"/>
                    <a:pt x="105473" y="2389"/>
                  </a:cubicBezTo>
                  <a:lnTo>
                    <a:pt x="105473" y="6387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5404325" y="2575350"/>
              <a:ext cx="2636825" cy="238100"/>
            </a:xfrm>
            <a:custGeom>
              <a:rect b="b" l="l" r="r" t="t"/>
              <a:pathLst>
                <a:path extrusionOk="0" h="9524" w="105473">
                  <a:moveTo>
                    <a:pt x="103115" y="9524"/>
                  </a:moveTo>
                  <a:lnTo>
                    <a:pt x="2389" y="9524"/>
                  </a:lnTo>
                  <a:cubicBezTo>
                    <a:pt x="1055" y="9524"/>
                    <a:pt x="0" y="8438"/>
                    <a:pt x="0" y="7135"/>
                  </a:cubicBezTo>
                  <a:lnTo>
                    <a:pt x="0" y="0"/>
                  </a:lnTo>
                  <a:lnTo>
                    <a:pt x="105473" y="0"/>
                  </a:lnTo>
                  <a:lnTo>
                    <a:pt x="105473" y="7135"/>
                  </a:lnTo>
                  <a:cubicBezTo>
                    <a:pt x="105473" y="8438"/>
                    <a:pt x="104418" y="9524"/>
                    <a:pt x="103115" y="9524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706438" y="1016525"/>
              <a:ext cx="32600" cy="32575"/>
            </a:xfrm>
            <a:custGeom>
              <a:rect b="b" l="l" r="r" t="t"/>
              <a:pathLst>
                <a:path extrusionOk="0" h="1303" w="1304">
                  <a:moveTo>
                    <a:pt x="559" y="0"/>
                  </a:moveTo>
                  <a:cubicBezTo>
                    <a:pt x="1055" y="0"/>
                    <a:pt x="1304" y="589"/>
                    <a:pt x="931" y="931"/>
                  </a:cubicBezTo>
                  <a:cubicBezTo>
                    <a:pt x="590" y="1303"/>
                    <a:pt x="1" y="1055"/>
                    <a:pt x="1" y="558"/>
                  </a:cubicBezTo>
                  <a:cubicBezTo>
                    <a:pt x="1" y="248"/>
                    <a:pt x="249" y="0"/>
                    <a:pt x="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7" name="Google Shape;7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69" y="1477555"/>
            <a:ext cx="2795465" cy="1572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8" name="Google Shape;788;p39"/>
          <p:cNvSpPr txBox="1"/>
          <p:nvPr>
            <p:ph type="title"/>
          </p:nvPr>
        </p:nvSpPr>
        <p:spPr>
          <a:xfrm>
            <a:off x="1279450" y="1765050"/>
            <a:ext cx="2806800" cy="13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Web Page</a:t>
            </a:r>
            <a:endParaRPr sz="3500"/>
          </a:p>
        </p:txBody>
      </p:sp>
      <p:cxnSp>
        <p:nvCxnSpPr>
          <p:cNvPr id="789" name="Google Shape;789;p39"/>
          <p:cNvCxnSpPr/>
          <p:nvPr/>
        </p:nvCxnSpPr>
        <p:spPr>
          <a:xfrm>
            <a:off x="48372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39"/>
          <p:cNvCxnSpPr/>
          <p:nvPr/>
        </p:nvCxnSpPr>
        <p:spPr>
          <a:xfrm>
            <a:off x="4841800" y="4604000"/>
            <a:ext cx="358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39"/>
          <p:cNvCxnSpPr/>
          <p:nvPr/>
        </p:nvCxnSpPr>
        <p:spPr>
          <a:xfrm>
            <a:off x="84216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39"/>
          <p:cNvSpPr/>
          <p:nvPr/>
        </p:nvSpPr>
        <p:spPr>
          <a:xfrm rot="10800000">
            <a:off x="1546321" y="3970774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9"/>
          <p:cNvSpPr/>
          <p:nvPr/>
        </p:nvSpPr>
        <p:spPr>
          <a:xfrm>
            <a:off x="2445811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39"/>
          <p:cNvGrpSpPr/>
          <p:nvPr/>
        </p:nvGrpSpPr>
        <p:grpSpPr>
          <a:xfrm>
            <a:off x="6908911" y="3912089"/>
            <a:ext cx="2560434" cy="561594"/>
            <a:chOff x="2871050" y="2458250"/>
            <a:chExt cx="1107550" cy="242925"/>
          </a:xfrm>
        </p:grpSpPr>
        <p:sp>
          <p:nvSpPr>
            <p:cNvPr id="795" name="Google Shape;795;p39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201777" y="924063"/>
            <a:ext cx="1441459" cy="315279"/>
            <a:chOff x="4290125" y="2631325"/>
            <a:chExt cx="500750" cy="109525"/>
          </a:xfrm>
        </p:grpSpPr>
        <p:sp>
          <p:nvSpPr>
            <p:cNvPr id="799" name="Google Shape;799;p39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2" name="Google Shape;8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865" y="1477550"/>
            <a:ext cx="2793111" cy="1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40"/>
          <p:cNvGrpSpPr/>
          <p:nvPr/>
        </p:nvGrpSpPr>
        <p:grpSpPr>
          <a:xfrm>
            <a:off x="-1023889" y="1388127"/>
            <a:ext cx="2560434" cy="561594"/>
            <a:chOff x="2871050" y="2458250"/>
            <a:chExt cx="1107550" cy="242925"/>
          </a:xfrm>
        </p:grpSpPr>
        <p:sp>
          <p:nvSpPr>
            <p:cNvPr id="808" name="Google Shape;808;p40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40"/>
          <p:cNvSpPr txBox="1"/>
          <p:nvPr>
            <p:ph type="title"/>
          </p:nvPr>
        </p:nvSpPr>
        <p:spPr>
          <a:xfrm>
            <a:off x="412675" y="550550"/>
            <a:ext cx="83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Page: Demo</a:t>
            </a:r>
            <a:endParaRPr/>
          </a:p>
        </p:txBody>
      </p:sp>
      <p:cxnSp>
        <p:nvCxnSpPr>
          <p:cNvPr id="812" name="Google Shape;812;p40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3" name="Google Shape;813;p40" title="moviz_demo_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50" y="1275650"/>
            <a:ext cx="7699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1"/>
          <p:cNvSpPr txBox="1"/>
          <p:nvPr>
            <p:ph type="title"/>
          </p:nvPr>
        </p:nvSpPr>
        <p:spPr>
          <a:xfrm>
            <a:off x="412675" y="550550"/>
            <a:ext cx="83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Moviz App: Demo</a:t>
            </a:r>
            <a:endParaRPr/>
          </a:p>
        </p:txBody>
      </p:sp>
      <p:cxnSp>
        <p:nvCxnSpPr>
          <p:cNvPr id="819" name="Google Shape;819;p41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41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41" title="dashapp_demo_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50" y="1275649"/>
            <a:ext cx="7699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2"/>
          <p:cNvSpPr txBox="1"/>
          <p:nvPr>
            <p:ph type="title"/>
          </p:nvPr>
        </p:nvSpPr>
        <p:spPr>
          <a:xfrm>
            <a:off x="1017600" y="1199100"/>
            <a:ext cx="7108800" cy="27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827" name="Google Shape;827;p42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828" name="Google Shape;828;p42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42"/>
          <p:cNvSpPr/>
          <p:nvPr/>
        </p:nvSpPr>
        <p:spPr>
          <a:xfrm rot="10800000">
            <a:off x="6323127" y="411657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42"/>
          <p:cNvGrpSpPr/>
          <p:nvPr/>
        </p:nvGrpSpPr>
        <p:grpSpPr>
          <a:xfrm>
            <a:off x="-444089" y="3109602"/>
            <a:ext cx="2560434" cy="561594"/>
            <a:chOff x="2871050" y="2458250"/>
            <a:chExt cx="1107550" cy="242925"/>
          </a:xfrm>
        </p:grpSpPr>
        <p:sp>
          <p:nvSpPr>
            <p:cNvPr id="840" name="Google Shape;840;p42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6619477" y="711651"/>
            <a:ext cx="1441459" cy="315279"/>
            <a:chOff x="4290125" y="2631325"/>
            <a:chExt cx="500750" cy="109525"/>
          </a:xfrm>
        </p:grpSpPr>
        <p:sp>
          <p:nvSpPr>
            <p:cNvPr id="844" name="Google Shape;844;p42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"/>
          <p:cNvSpPr/>
          <p:nvPr/>
        </p:nvSpPr>
        <p:spPr>
          <a:xfrm>
            <a:off x="6440225" y="539500"/>
            <a:ext cx="2703900" cy="406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 txBox="1"/>
          <p:nvPr>
            <p:ph type="title"/>
          </p:nvPr>
        </p:nvSpPr>
        <p:spPr>
          <a:xfrm>
            <a:off x="722375" y="539500"/>
            <a:ext cx="57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1" name="Google Shape;501;p26"/>
          <p:cNvSpPr txBox="1"/>
          <p:nvPr>
            <p:ph idx="2" type="title"/>
          </p:nvPr>
        </p:nvSpPr>
        <p:spPr>
          <a:xfrm>
            <a:off x="722393" y="1330788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2" name="Google Shape;502;p26"/>
          <p:cNvSpPr txBox="1"/>
          <p:nvPr>
            <p:ph idx="4" type="title"/>
          </p:nvPr>
        </p:nvSpPr>
        <p:spPr>
          <a:xfrm>
            <a:off x="3488799" y="1330788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26"/>
          <p:cNvSpPr txBox="1"/>
          <p:nvPr>
            <p:ph idx="6" type="title"/>
          </p:nvPr>
        </p:nvSpPr>
        <p:spPr>
          <a:xfrm>
            <a:off x="722403" y="294800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4" name="Google Shape;504;p26"/>
          <p:cNvSpPr txBox="1"/>
          <p:nvPr>
            <p:ph idx="8" type="title"/>
          </p:nvPr>
        </p:nvSpPr>
        <p:spPr>
          <a:xfrm>
            <a:off x="3488808" y="294800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5" name="Google Shape;505;p26"/>
          <p:cNvSpPr txBox="1"/>
          <p:nvPr>
            <p:ph idx="9" type="subTitle"/>
          </p:nvPr>
        </p:nvSpPr>
        <p:spPr>
          <a:xfrm>
            <a:off x="722363" y="1734652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506" name="Google Shape;506;p26"/>
          <p:cNvSpPr txBox="1"/>
          <p:nvPr>
            <p:ph idx="13" type="subTitle"/>
          </p:nvPr>
        </p:nvSpPr>
        <p:spPr>
          <a:xfrm>
            <a:off x="3488738" y="1734652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Visualizations</a:t>
            </a:r>
            <a:endParaRPr/>
          </a:p>
        </p:txBody>
      </p:sp>
      <p:sp>
        <p:nvSpPr>
          <p:cNvPr id="507" name="Google Shape;507;p26"/>
          <p:cNvSpPr txBox="1"/>
          <p:nvPr>
            <p:ph idx="14" type="subTitle"/>
          </p:nvPr>
        </p:nvSpPr>
        <p:spPr>
          <a:xfrm>
            <a:off x="722386" y="3351815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Moviz app</a:t>
            </a:r>
            <a:endParaRPr/>
          </a:p>
        </p:txBody>
      </p:sp>
      <p:sp>
        <p:nvSpPr>
          <p:cNvPr id="508" name="Google Shape;508;p26"/>
          <p:cNvSpPr txBox="1"/>
          <p:nvPr>
            <p:ph idx="15" type="subTitle"/>
          </p:nvPr>
        </p:nvSpPr>
        <p:spPr>
          <a:xfrm>
            <a:off x="3488762" y="3351815"/>
            <a:ext cx="25368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Page</a:t>
            </a:r>
            <a:endParaRPr/>
          </a:p>
        </p:txBody>
      </p:sp>
      <p:cxnSp>
        <p:nvCxnSpPr>
          <p:cNvPr id="509" name="Google Shape;509;p26"/>
          <p:cNvCxnSpPr/>
          <p:nvPr/>
        </p:nvCxnSpPr>
        <p:spPr>
          <a:xfrm>
            <a:off x="6440225" y="-105375"/>
            <a:ext cx="0" cy="53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6"/>
          <p:cNvSpPr/>
          <p:nvPr/>
        </p:nvSpPr>
        <p:spPr>
          <a:xfrm rot="10800000">
            <a:off x="8381252" y="74037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 rot="10800000">
            <a:off x="6159420" y="2577289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26"/>
          <p:cNvGrpSpPr/>
          <p:nvPr/>
        </p:nvGrpSpPr>
        <p:grpSpPr>
          <a:xfrm>
            <a:off x="7381836" y="3926727"/>
            <a:ext cx="2560434" cy="561594"/>
            <a:chOff x="2871050" y="2458250"/>
            <a:chExt cx="1107550" cy="242925"/>
          </a:xfrm>
        </p:grpSpPr>
        <p:sp>
          <p:nvSpPr>
            <p:cNvPr id="513" name="Google Shape;513;p26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6"/>
          <p:cNvGrpSpPr/>
          <p:nvPr/>
        </p:nvGrpSpPr>
        <p:grpSpPr>
          <a:xfrm>
            <a:off x="6990058" y="1332448"/>
            <a:ext cx="1604218" cy="2478604"/>
            <a:chOff x="6990058" y="1332448"/>
            <a:chExt cx="1604218" cy="2478604"/>
          </a:xfrm>
        </p:grpSpPr>
        <p:sp>
          <p:nvSpPr>
            <p:cNvPr id="517" name="Google Shape;517;p26"/>
            <p:cNvSpPr/>
            <p:nvPr/>
          </p:nvSpPr>
          <p:spPr>
            <a:xfrm>
              <a:off x="7240500" y="1822874"/>
              <a:ext cx="212103" cy="276664"/>
            </a:xfrm>
            <a:custGeom>
              <a:rect b="b" l="l" r="r" t="t"/>
              <a:pathLst>
                <a:path extrusionOk="0" h="3334" w="2556">
                  <a:moveTo>
                    <a:pt x="0" y="1"/>
                  </a:moveTo>
                  <a:lnTo>
                    <a:pt x="0" y="3333"/>
                  </a:lnTo>
                  <a:lnTo>
                    <a:pt x="2556" y="3333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6990058" y="1735079"/>
              <a:ext cx="138415" cy="452255"/>
            </a:xfrm>
            <a:custGeom>
              <a:rect b="b" l="l" r="r" t="t"/>
              <a:pathLst>
                <a:path extrusionOk="0" h="5450" w="1668">
                  <a:moveTo>
                    <a:pt x="1" y="1"/>
                  </a:moveTo>
                  <a:lnTo>
                    <a:pt x="1" y="5450"/>
                  </a:lnTo>
                  <a:lnTo>
                    <a:pt x="1667" y="5450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7128390" y="1735079"/>
              <a:ext cx="112192" cy="452255"/>
            </a:xfrm>
            <a:custGeom>
              <a:rect b="b" l="l" r="r" t="t"/>
              <a:pathLst>
                <a:path extrusionOk="0" h="5450" w="1352">
                  <a:moveTo>
                    <a:pt x="0" y="1"/>
                  </a:moveTo>
                  <a:lnTo>
                    <a:pt x="0" y="5450"/>
                  </a:lnTo>
                  <a:lnTo>
                    <a:pt x="1351" y="4391"/>
                  </a:lnTo>
                  <a:lnTo>
                    <a:pt x="1351" y="10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8528803" y="1833164"/>
              <a:ext cx="37425" cy="94434"/>
            </a:xfrm>
            <a:custGeom>
              <a:rect b="b" l="l" r="r" t="t"/>
              <a:pathLst>
                <a:path extrusionOk="0" h="1138" w="451">
                  <a:moveTo>
                    <a:pt x="0" y="1"/>
                  </a:moveTo>
                  <a:lnTo>
                    <a:pt x="0" y="1138"/>
                  </a:lnTo>
                  <a:lnTo>
                    <a:pt x="450" y="1138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BFCF1"/>
            </a:solidFill>
            <a:ln cap="rnd" cmpd="sng" w="6475">
              <a:solidFill>
                <a:srgbClr val="1A1A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7383395" y="1611767"/>
              <a:ext cx="950233" cy="698879"/>
            </a:xfrm>
            <a:custGeom>
              <a:rect b="b" l="l" r="r" t="t"/>
              <a:pathLst>
                <a:path extrusionOk="0" h="8422" w="11451">
                  <a:moveTo>
                    <a:pt x="935" y="1"/>
                  </a:moveTo>
                  <a:cubicBezTo>
                    <a:pt x="417" y="1"/>
                    <a:pt x="1" y="417"/>
                    <a:pt x="1" y="935"/>
                  </a:cubicBezTo>
                  <a:lnTo>
                    <a:pt x="1" y="7487"/>
                  </a:lnTo>
                  <a:cubicBezTo>
                    <a:pt x="1" y="8005"/>
                    <a:pt x="417" y="8422"/>
                    <a:pt x="935" y="8422"/>
                  </a:cubicBezTo>
                  <a:lnTo>
                    <a:pt x="10516" y="8422"/>
                  </a:lnTo>
                  <a:cubicBezTo>
                    <a:pt x="11034" y="8422"/>
                    <a:pt x="11450" y="8005"/>
                    <a:pt x="11450" y="7487"/>
                  </a:cubicBezTo>
                  <a:lnTo>
                    <a:pt x="11450" y="935"/>
                  </a:lnTo>
                  <a:cubicBezTo>
                    <a:pt x="11450" y="417"/>
                    <a:pt x="11034" y="1"/>
                    <a:pt x="10516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8388645" y="1858391"/>
              <a:ext cx="121486" cy="95430"/>
            </a:xfrm>
            <a:custGeom>
              <a:rect b="b" l="l" r="r" t="t"/>
              <a:pathLst>
                <a:path extrusionOk="0" h="1150" w="1464">
                  <a:moveTo>
                    <a:pt x="0" y="1"/>
                  </a:moveTo>
                  <a:lnTo>
                    <a:pt x="0" y="1149"/>
                  </a:lnTo>
                  <a:lnTo>
                    <a:pt x="1464" y="1149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8510049" y="1835073"/>
              <a:ext cx="69290" cy="141153"/>
            </a:xfrm>
            <a:custGeom>
              <a:rect b="b" l="l" r="r" t="t"/>
              <a:pathLst>
                <a:path extrusionOk="0" h="1701" w="835">
                  <a:moveTo>
                    <a:pt x="1" y="0"/>
                  </a:moveTo>
                  <a:lnTo>
                    <a:pt x="1" y="1700"/>
                  </a:lnTo>
                  <a:lnTo>
                    <a:pt x="834" y="170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7493679" y="1611767"/>
              <a:ext cx="950150" cy="698879"/>
            </a:xfrm>
            <a:custGeom>
              <a:rect b="b" l="l" r="r" t="t"/>
              <a:pathLst>
                <a:path extrusionOk="0" h="8422" w="11450">
                  <a:moveTo>
                    <a:pt x="934" y="1"/>
                  </a:moveTo>
                  <a:cubicBezTo>
                    <a:pt x="417" y="1"/>
                    <a:pt x="0" y="417"/>
                    <a:pt x="0" y="935"/>
                  </a:cubicBezTo>
                  <a:lnTo>
                    <a:pt x="0" y="7487"/>
                  </a:lnTo>
                  <a:cubicBezTo>
                    <a:pt x="0" y="8005"/>
                    <a:pt x="417" y="8422"/>
                    <a:pt x="934" y="8422"/>
                  </a:cubicBezTo>
                  <a:lnTo>
                    <a:pt x="10515" y="8422"/>
                  </a:lnTo>
                  <a:cubicBezTo>
                    <a:pt x="11033" y="8422"/>
                    <a:pt x="11450" y="8005"/>
                    <a:pt x="11450" y="7487"/>
                  </a:cubicBezTo>
                  <a:lnTo>
                    <a:pt x="11450" y="935"/>
                  </a:lnTo>
                  <a:cubicBezTo>
                    <a:pt x="11450" y="417"/>
                    <a:pt x="11033" y="1"/>
                    <a:pt x="10515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8154137" y="1611767"/>
              <a:ext cx="289692" cy="698879"/>
            </a:xfrm>
            <a:custGeom>
              <a:rect b="b" l="l" r="r" t="t"/>
              <a:pathLst>
                <a:path extrusionOk="0" h="8422" w="3491">
                  <a:moveTo>
                    <a:pt x="1" y="1"/>
                  </a:moveTo>
                  <a:lnTo>
                    <a:pt x="1" y="8422"/>
                  </a:lnTo>
                  <a:lnTo>
                    <a:pt x="2556" y="8422"/>
                  </a:lnTo>
                  <a:cubicBezTo>
                    <a:pt x="3074" y="8422"/>
                    <a:pt x="3491" y="8005"/>
                    <a:pt x="3491" y="7487"/>
                  </a:cubicBezTo>
                  <a:lnTo>
                    <a:pt x="3491" y="935"/>
                  </a:lnTo>
                  <a:cubicBezTo>
                    <a:pt x="3491" y="417"/>
                    <a:pt x="3074" y="1"/>
                    <a:pt x="255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8092481" y="1382901"/>
              <a:ext cx="461632" cy="462544"/>
            </a:xfrm>
            <a:custGeom>
              <a:rect b="b" l="l" r="r" t="t"/>
              <a:pathLst>
                <a:path extrusionOk="0" h="5574" w="5563">
                  <a:moveTo>
                    <a:pt x="2781" y="0"/>
                  </a:moveTo>
                  <a:cubicBezTo>
                    <a:pt x="1239" y="0"/>
                    <a:pt x="1" y="1250"/>
                    <a:pt x="1" y="2781"/>
                  </a:cubicBezTo>
                  <a:cubicBezTo>
                    <a:pt x="1" y="4324"/>
                    <a:pt x="1239" y="5573"/>
                    <a:pt x="2781" y="5573"/>
                  </a:cubicBezTo>
                  <a:cubicBezTo>
                    <a:pt x="4324" y="5573"/>
                    <a:pt x="5562" y="4324"/>
                    <a:pt x="5562" y="2781"/>
                  </a:cubicBezTo>
                  <a:cubicBezTo>
                    <a:pt x="5562" y="1250"/>
                    <a:pt x="4324" y="0"/>
                    <a:pt x="2781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8132644" y="1382901"/>
              <a:ext cx="461632" cy="462544"/>
            </a:xfrm>
            <a:custGeom>
              <a:rect b="b" l="l" r="r" t="t"/>
              <a:pathLst>
                <a:path extrusionOk="0" h="5574" w="5563">
                  <a:moveTo>
                    <a:pt x="2781" y="439"/>
                  </a:moveTo>
                  <a:cubicBezTo>
                    <a:pt x="3198" y="439"/>
                    <a:pt x="3536" y="777"/>
                    <a:pt x="3536" y="1194"/>
                  </a:cubicBezTo>
                  <a:cubicBezTo>
                    <a:pt x="3536" y="1610"/>
                    <a:pt x="3198" y="1948"/>
                    <a:pt x="2781" y="1948"/>
                  </a:cubicBezTo>
                  <a:cubicBezTo>
                    <a:pt x="2365" y="1948"/>
                    <a:pt x="2027" y="1610"/>
                    <a:pt x="2027" y="1194"/>
                  </a:cubicBezTo>
                  <a:cubicBezTo>
                    <a:pt x="2027" y="777"/>
                    <a:pt x="2365" y="439"/>
                    <a:pt x="2781" y="439"/>
                  </a:cubicBezTo>
                  <a:close/>
                  <a:moveTo>
                    <a:pt x="1263" y="1537"/>
                  </a:moveTo>
                  <a:cubicBezTo>
                    <a:pt x="1341" y="1537"/>
                    <a:pt x="1420" y="1550"/>
                    <a:pt x="1498" y="1576"/>
                  </a:cubicBezTo>
                  <a:cubicBezTo>
                    <a:pt x="1903" y="1700"/>
                    <a:pt x="2117" y="2128"/>
                    <a:pt x="1982" y="2522"/>
                  </a:cubicBezTo>
                  <a:cubicBezTo>
                    <a:pt x="1883" y="2838"/>
                    <a:pt x="1588" y="3046"/>
                    <a:pt x="1272" y="3046"/>
                  </a:cubicBezTo>
                  <a:cubicBezTo>
                    <a:pt x="1194" y="3046"/>
                    <a:pt x="1114" y="3033"/>
                    <a:pt x="1036" y="3006"/>
                  </a:cubicBezTo>
                  <a:cubicBezTo>
                    <a:pt x="642" y="2882"/>
                    <a:pt x="417" y="2455"/>
                    <a:pt x="552" y="2061"/>
                  </a:cubicBezTo>
                  <a:cubicBezTo>
                    <a:pt x="652" y="1745"/>
                    <a:pt x="947" y="1537"/>
                    <a:pt x="1263" y="1537"/>
                  </a:cubicBezTo>
                  <a:close/>
                  <a:moveTo>
                    <a:pt x="4300" y="1537"/>
                  </a:moveTo>
                  <a:cubicBezTo>
                    <a:pt x="4616" y="1537"/>
                    <a:pt x="4911" y="1745"/>
                    <a:pt x="5011" y="2061"/>
                  </a:cubicBezTo>
                  <a:cubicBezTo>
                    <a:pt x="5146" y="2455"/>
                    <a:pt x="4920" y="2882"/>
                    <a:pt x="4526" y="3006"/>
                  </a:cubicBezTo>
                  <a:cubicBezTo>
                    <a:pt x="4448" y="3033"/>
                    <a:pt x="4369" y="3046"/>
                    <a:pt x="4291" y="3046"/>
                  </a:cubicBezTo>
                  <a:cubicBezTo>
                    <a:pt x="3975" y="3046"/>
                    <a:pt x="3678" y="2838"/>
                    <a:pt x="3569" y="2522"/>
                  </a:cubicBezTo>
                  <a:cubicBezTo>
                    <a:pt x="3446" y="2128"/>
                    <a:pt x="3660" y="1700"/>
                    <a:pt x="4065" y="1576"/>
                  </a:cubicBezTo>
                  <a:cubicBezTo>
                    <a:pt x="4143" y="1550"/>
                    <a:pt x="4222" y="1537"/>
                    <a:pt x="4300" y="1537"/>
                  </a:cubicBezTo>
                  <a:close/>
                  <a:moveTo>
                    <a:pt x="1845" y="3312"/>
                  </a:moveTo>
                  <a:cubicBezTo>
                    <a:pt x="1998" y="3312"/>
                    <a:pt x="2152" y="3359"/>
                    <a:pt x="2286" y="3457"/>
                  </a:cubicBezTo>
                  <a:cubicBezTo>
                    <a:pt x="2624" y="3704"/>
                    <a:pt x="2703" y="4177"/>
                    <a:pt x="2455" y="4515"/>
                  </a:cubicBezTo>
                  <a:cubicBezTo>
                    <a:pt x="2305" y="4719"/>
                    <a:pt x="2077" y="4829"/>
                    <a:pt x="1843" y="4829"/>
                  </a:cubicBezTo>
                  <a:cubicBezTo>
                    <a:pt x="1690" y="4829"/>
                    <a:pt x="1535" y="4782"/>
                    <a:pt x="1397" y="4684"/>
                  </a:cubicBezTo>
                  <a:cubicBezTo>
                    <a:pt x="1059" y="4436"/>
                    <a:pt x="991" y="3963"/>
                    <a:pt x="1239" y="3625"/>
                  </a:cubicBezTo>
                  <a:cubicBezTo>
                    <a:pt x="1382" y="3421"/>
                    <a:pt x="1611" y="3312"/>
                    <a:pt x="1845" y="3312"/>
                  </a:cubicBezTo>
                  <a:close/>
                  <a:moveTo>
                    <a:pt x="3720" y="3317"/>
                  </a:moveTo>
                  <a:cubicBezTo>
                    <a:pt x="3953" y="3317"/>
                    <a:pt x="4181" y="3422"/>
                    <a:pt x="4324" y="3625"/>
                  </a:cubicBezTo>
                  <a:cubicBezTo>
                    <a:pt x="4571" y="3963"/>
                    <a:pt x="4504" y="4436"/>
                    <a:pt x="4166" y="4684"/>
                  </a:cubicBezTo>
                  <a:cubicBezTo>
                    <a:pt x="4033" y="4782"/>
                    <a:pt x="3878" y="4829"/>
                    <a:pt x="3724" y="4829"/>
                  </a:cubicBezTo>
                  <a:cubicBezTo>
                    <a:pt x="3490" y="4829"/>
                    <a:pt x="3258" y="4719"/>
                    <a:pt x="3108" y="4515"/>
                  </a:cubicBezTo>
                  <a:cubicBezTo>
                    <a:pt x="2860" y="4177"/>
                    <a:pt x="2939" y="3704"/>
                    <a:pt x="3277" y="3457"/>
                  </a:cubicBezTo>
                  <a:cubicBezTo>
                    <a:pt x="3411" y="3363"/>
                    <a:pt x="3567" y="3317"/>
                    <a:pt x="3720" y="3317"/>
                  </a:cubicBezTo>
                  <a:close/>
                  <a:moveTo>
                    <a:pt x="2781" y="0"/>
                  </a:moveTo>
                  <a:cubicBezTo>
                    <a:pt x="1239" y="0"/>
                    <a:pt x="1" y="1250"/>
                    <a:pt x="1" y="2781"/>
                  </a:cubicBezTo>
                  <a:cubicBezTo>
                    <a:pt x="1" y="4324"/>
                    <a:pt x="1239" y="5573"/>
                    <a:pt x="2781" y="5573"/>
                  </a:cubicBezTo>
                  <a:cubicBezTo>
                    <a:pt x="4324" y="5573"/>
                    <a:pt x="5562" y="4324"/>
                    <a:pt x="5562" y="2781"/>
                  </a:cubicBezTo>
                  <a:cubicBezTo>
                    <a:pt x="5562" y="1250"/>
                    <a:pt x="4324" y="0"/>
                    <a:pt x="278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8332549" y="1582806"/>
              <a:ext cx="61739" cy="61739"/>
            </a:xfrm>
            <a:custGeom>
              <a:rect b="b" l="l" r="r" t="t"/>
              <a:pathLst>
                <a:path extrusionOk="0" h="744" w="744">
                  <a:moveTo>
                    <a:pt x="372" y="1"/>
                  </a:moveTo>
                  <a:cubicBezTo>
                    <a:pt x="170" y="1"/>
                    <a:pt x="1" y="169"/>
                    <a:pt x="1" y="372"/>
                  </a:cubicBezTo>
                  <a:cubicBezTo>
                    <a:pt x="1" y="586"/>
                    <a:pt x="170" y="744"/>
                    <a:pt x="372" y="744"/>
                  </a:cubicBezTo>
                  <a:cubicBezTo>
                    <a:pt x="575" y="744"/>
                    <a:pt x="744" y="586"/>
                    <a:pt x="744" y="372"/>
                  </a:cubicBezTo>
                  <a:cubicBezTo>
                    <a:pt x="744" y="169"/>
                    <a:pt x="575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7461897" y="1332448"/>
              <a:ext cx="554074" cy="554074"/>
            </a:xfrm>
            <a:custGeom>
              <a:rect b="b" l="l" r="r" t="t"/>
              <a:pathLst>
                <a:path extrusionOk="0" h="6677" w="6677">
                  <a:moveTo>
                    <a:pt x="3344" y="0"/>
                  </a:moveTo>
                  <a:cubicBezTo>
                    <a:pt x="1498" y="0"/>
                    <a:pt x="0" y="1486"/>
                    <a:pt x="0" y="3333"/>
                  </a:cubicBezTo>
                  <a:cubicBezTo>
                    <a:pt x="0" y="5179"/>
                    <a:pt x="1498" y="6677"/>
                    <a:pt x="3344" y="6677"/>
                  </a:cubicBezTo>
                  <a:cubicBezTo>
                    <a:pt x="5190" y="6677"/>
                    <a:pt x="6676" y="5179"/>
                    <a:pt x="6676" y="3333"/>
                  </a:cubicBezTo>
                  <a:cubicBezTo>
                    <a:pt x="6676" y="1486"/>
                    <a:pt x="5190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7510442" y="1332448"/>
              <a:ext cx="554074" cy="554074"/>
            </a:xfrm>
            <a:custGeom>
              <a:rect b="b" l="l" r="r" t="t"/>
              <a:pathLst>
                <a:path extrusionOk="0" h="6677" w="6677">
                  <a:moveTo>
                    <a:pt x="3333" y="518"/>
                  </a:moveTo>
                  <a:cubicBezTo>
                    <a:pt x="3840" y="518"/>
                    <a:pt x="4245" y="924"/>
                    <a:pt x="4245" y="1430"/>
                  </a:cubicBezTo>
                  <a:cubicBezTo>
                    <a:pt x="4245" y="1926"/>
                    <a:pt x="3840" y="2331"/>
                    <a:pt x="3333" y="2331"/>
                  </a:cubicBezTo>
                  <a:cubicBezTo>
                    <a:pt x="2838" y="2331"/>
                    <a:pt x="2432" y="1926"/>
                    <a:pt x="2432" y="1430"/>
                  </a:cubicBezTo>
                  <a:cubicBezTo>
                    <a:pt x="2432" y="924"/>
                    <a:pt x="2838" y="518"/>
                    <a:pt x="3333" y="518"/>
                  </a:cubicBezTo>
                  <a:close/>
                  <a:moveTo>
                    <a:pt x="1532" y="1840"/>
                  </a:moveTo>
                  <a:cubicBezTo>
                    <a:pt x="1622" y="1840"/>
                    <a:pt x="1713" y="1853"/>
                    <a:pt x="1802" y="1881"/>
                  </a:cubicBezTo>
                  <a:cubicBezTo>
                    <a:pt x="2275" y="2038"/>
                    <a:pt x="2545" y="2556"/>
                    <a:pt x="2387" y="3029"/>
                  </a:cubicBezTo>
                  <a:cubicBezTo>
                    <a:pt x="2260" y="3412"/>
                    <a:pt x="1902" y="3655"/>
                    <a:pt x="1513" y="3655"/>
                  </a:cubicBezTo>
                  <a:cubicBezTo>
                    <a:pt x="1423" y="3655"/>
                    <a:pt x="1331" y="3642"/>
                    <a:pt x="1239" y="3614"/>
                  </a:cubicBezTo>
                  <a:cubicBezTo>
                    <a:pt x="766" y="3457"/>
                    <a:pt x="507" y="2939"/>
                    <a:pt x="665" y="2466"/>
                  </a:cubicBezTo>
                  <a:cubicBezTo>
                    <a:pt x="784" y="2082"/>
                    <a:pt x="1147" y="1840"/>
                    <a:pt x="1532" y="1840"/>
                  </a:cubicBezTo>
                  <a:close/>
                  <a:moveTo>
                    <a:pt x="5158" y="1846"/>
                  </a:moveTo>
                  <a:cubicBezTo>
                    <a:pt x="5536" y="1846"/>
                    <a:pt x="5886" y="2087"/>
                    <a:pt x="6013" y="2466"/>
                  </a:cubicBezTo>
                  <a:cubicBezTo>
                    <a:pt x="6170" y="2939"/>
                    <a:pt x="5911" y="3457"/>
                    <a:pt x="5427" y="3614"/>
                  </a:cubicBezTo>
                  <a:cubicBezTo>
                    <a:pt x="5338" y="3642"/>
                    <a:pt x="5247" y="3655"/>
                    <a:pt x="5158" y="3655"/>
                  </a:cubicBezTo>
                  <a:cubicBezTo>
                    <a:pt x="4775" y="3655"/>
                    <a:pt x="4418" y="3412"/>
                    <a:pt x="4290" y="3029"/>
                  </a:cubicBezTo>
                  <a:cubicBezTo>
                    <a:pt x="4132" y="2556"/>
                    <a:pt x="4391" y="2038"/>
                    <a:pt x="4875" y="1892"/>
                  </a:cubicBezTo>
                  <a:cubicBezTo>
                    <a:pt x="4969" y="1860"/>
                    <a:pt x="5065" y="1846"/>
                    <a:pt x="5158" y="1846"/>
                  </a:cubicBezTo>
                  <a:close/>
                  <a:moveTo>
                    <a:pt x="2218" y="3972"/>
                  </a:moveTo>
                  <a:cubicBezTo>
                    <a:pt x="2402" y="3972"/>
                    <a:pt x="2587" y="4027"/>
                    <a:pt x="2748" y="4143"/>
                  </a:cubicBezTo>
                  <a:cubicBezTo>
                    <a:pt x="3153" y="4436"/>
                    <a:pt x="3243" y="5010"/>
                    <a:pt x="2950" y="5416"/>
                  </a:cubicBezTo>
                  <a:cubicBezTo>
                    <a:pt x="2774" y="5660"/>
                    <a:pt x="2494" y="5790"/>
                    <a:pt x="2211" y="5790"/>
                  </a:cubicBezTo>
                  <a:cubicBezTo>
                    <a:pt x="2026" y="5790"/>
                    <a:pt x="1839" y="5734"/>
                    <a:pt x="1678" y="5618"/>
                  </a:cubicBezTo>
                  <a:cubicBezTo>
                    <a:pt x="1273" y="5314"/>
                    <a:pt x="1183" y="4751"/>
                    <a:pt x="1487" y="4346"/>
                  </a:cubicBezTo>
                  <a:cubicBezTo>
                    <a:pt x="1664" y="4101"/>
                    <a:pt x="1939" y="3972"/>
                    <a:pt x="2218" y="3972"/>
                  </a:cubicBezTo>
                  <a:close/>
                  <a:moveTo>
                    <a:pt x="4459" y="3972"/>
                  </a:moveTo>
                  <a:cubicBezTo>
                    <a:pt x="4739" y="3972"/>
                    <a:pt x="5014" y="4101"/>
                    <a:pt x="5191" y="4346"/>
                  </a:cubicBezTo>
                  <a:cubicBezTo>
                    <a:pt x="5483" y="4751"/>
                    <a:pt x="5393" y="5326"/>
                    <a:pt x="4988" y="5618"/>
                  </a:cubicBezTo>
                  <a:cubicBezTo>
                    <a:pt x="4827" y="5734"/>
                    <a:pt x="4642" y="5790"/>
                    <a:pt x="4459" y="5790"/>
                  </a:cubicBezTo>
                  <a:cubicBezTo>
                    <a:pt x="4179" y="5790"/>
                    <a:pt x="3904" y="5660"/>
                    <a:pt x="3727" y="5416"/>
                  </a:cubicBezTo>
                  <a:cubicBezTo>
                    <a:pt x="3434" y="5010"/>
                    <a:pt x="3524" y="4436"/>
                    <a:pt x="3930" y="4143"/>
                  </a:cubicBezTo>
                  <a:cubicBezTo>
                    <a:pt x="4090" y="4027"/>
                    <a:pt x="4276" y="3972"/>
                    <a:pt x="4459" y="3972"/>
                  </a:cubicBezTo>
                  <a:close/>
                  <a:moveTo>
                    <a:pt x="3333" y="0"/>
                  </a:moveTo>
                  <a:cubicBezTo>
                    <a:pt x="1498" y="0"/>
                    <a:pt x="1" y="1486"/>
                    <a:pt x="1" y="3333"/>
                  </a:cubicBezTo>
                  <a:cubicBezTo>
                    <a:pt x="1" y="5179"/>
                    <a:pt x="1498" y="6677"/>
                    <a:pt x="3333" y="6677"/>
                  </a:cubicBezTo>
                  <a:cubicBezTo>
                    <a:pt x="5179" y="6677"/>
                    <a:pt x="6677" y="5179"/>
                    <a:pt x="6677" y="3333"/>
                  </a:cubicBezTo>
                  <a:cubicBezTo>
                    <a:pt x="6677" y="1486"/>
                    <a:pt x="5179" y="0"/>
                    <a:pt x="333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7750593" y="1572516"/>
              <a:ext cx="73854" cy="73937"/>
            </a:xfrm>
            <a:custGeom>
              <a:rect b="b" l="l" r="r" t="t"/>
              <a:pathLst>
                <a:path extrusionOk="0" h="891" w="890">
                  <a:moveTo>
                    <a:pt x="439" y="1"/>
                  </a:moveTo>
                  <a:cubicBezTo>
                    <a:pt x="203" y="1"/>
                    <a:pt x="0" y="203"/>
                    <a:pt x="0" y="440"/>
                  </a:cubicBezTo>
                  <a:cubicBezTo>
                    <a:pt x="0" y="688"/>
                    <a:pt x="203" y="890"/>
                    <a:pt x="439" y="890"/>
                  </a:cubicBezTo>
                  <a:cubicBezTo>
                    <a:pt x="687" y="890"/>
                    <a:pt x="889" y="688"/>
                    <a:pt x="889" y="440"/>
                  </a:cubicBezTo>
                  <a:cubicBezTo>
                    <a:pt x="889" y="203"/>
                    <a:pt x="687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8047670" y="2054644"/>
              <a:ext cx="315831" cy="176587"/>
            </a:xfrm>
            <a:custGeom>
              <a:rect b="b" l="l" r="r" t="t"/>
              <a:pathLst>
                <a:path extrusionOk="0" h="2128" w="3806">
                  <a:moveTo>
                    <a:pt x="203" y="0"/>
                  </a:moveTo>
                  <a:cubicBezTo>
                    <a:pt x="90" y="0"/>
                    <a:pt x="0" y="79"/>
                    <a:pt x="0" y="191"/>
                  </a:cubicBezTo>
                  <a:lnTo>
                    <a:pt x="0" y="1936"/>
                  </a:lnTo>
                  <a:cubicBezTo>
                    <a:pt x="0" y="2049"/>
                    <a:pt x="90" y="2128"/>
                    <a:pt x="203" y="2128"/>
                  </a:cubicBezTo>
                  <a:lnTo>
                    <a:pt x="3614" y="2128"/>
                  </a:lnTo>
                  <a:cubicBezTo>
                    <a:pt x="3715" y="2128"/>
                    <a:pt x="3805" y="2049"/>
                    <a:pt x="3805" y="1936"/>
                  </a:cubicBezTo>
                  <a:lnTo>
                    <a:pt x="3805" y="191"/>
                  </a:lnTo>
                  <a:cubicBezTo>
                    <a:pt x="3805" y="79"/>
                    <a:pt x="3715" y="0"/>
                    <a:pt x="3614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7589856" y="1947182"/>
              <a:ext cx="24397" cy="284049"/>
            </a:xfrm>
            <a:custGeom>
              <a:rect b="b" l="l" r="r" t="t"/>
              <a:pathLst>
                <a:path extrusionOk="0" h="3423" w="294">
                  <a:moveTo>
                    <a:pt x="147" y="0"/>
                  </a:moveTo>
                  <a:cubicBezTo>
                    <a:pt x="68" y="0"/>
                    <a:pt x="1" y="68"/>
                    <a:pt x="1" y="147"/>
                  </a:cubicBezTo>
                  <a:lnTo>
                    <a:pt x="1" y="3288"/>
                  </a:lnTo>
                  <a:cubicBezTo>
                    <a:pt x="1" y="3367"/>
                    <a:pt x="68" y="3423"/>
                    <a:pt x="147" y="3423"/>
                  </a:cubicBezTo>
                  <a:cubicBezTo>
                    <a:pt x="226" y="3423"/>
                    <a:pt x="293" y="3367"/>
                    <a:pt x="293" y="3288"/>
                  </a:cubicBezTo>
                  <a:lnTo>
                    <a:pt x="293" y="147"/>
                  </a:lnTo>
                  <a:cubicBezTo>
                    <a:pt x="293" y="68"/>
                    <a:pt x="22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7644956" y="1993901"/>
              <a:ext cx="24397" cy="237330"/>
            </a:xfrm>
            <a:custGeom>
              <a:rect b="b" l="l" r="r" t="t"/>
              <a:pathLst>
                <a:path extrusionOk="0" h="2860" w="294">
                  <a:moveTo>
                    <a:pt x="147" y="0"/>
                  </a:moveTo>
                  <a:cubicBezTo>
                    <a:pt x="68" y="0"/>
                    <a:pt x="1" y="68"/>
                    <a:pt x="1" y="147"/>
                  </a:cubicBezTo>
                  <a:lnTo>
                    <a:pt x="1" y="2725"/>
                  </a:lnTo>
                  <a:cubicBezTo>
                    <a:pt x="1" y="2804"/>
                    <a:pt x="68" y="2860"/>
                    <a:pt x="147" y="2860"/>
                  </a:cubicBezTo>
                  <a:cubicBezTo>
                    <a:pt x="226" y="2860"/>
                    <a:pt x="294" y="2804"/>
                    <a:pt x="294" y="2725"/>
                  </a:cubicBezTo>
                  <a:lnTo>
                    <a:pt x="294" y="147"/>
                  </a:lnTo>
                  <a:cubicBezTo>
                    <a:pt x="294" y="68"/>
                    <a:pt x="22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7701052" y="2036886"/>
              <a:ext cx="23401" cy="194345"/>
            </a:xfrm>
            <a:custGeom>
              <a:rect b="b" l="l" r="r" t="t"/>
              <a:pathLst>
                <a:path extrusionOk="0" h="2342" w="282">
                  <a:moveTo>
                    <a:pt x="135" y="0"/>
                  </a:moveTo>
                  <a:cubicBezTo>
                    <a:pt x="57" y="0"/>
                    <a:pt x="0" y="68"/>
                    <a:pt x="0" y="146"/>
                  </a:cubicBezTo>
                  <a:lnTo>
                    <a:pt x="0" y="2207"/>
                  </a:lnTo>
                  <a:cubicBezTo>
                    <a:pt x="0" y="2286"/>
                    <a:pt x="57" y="2342"/>
                    <a:pt x="135" y="2342"/>
                  </a:cubicBezTo>
                  <a:cubicBezTo>
                    <a:pt x="226" y="2342"/>
                    <a:pt x="282" y="2286"/>
                    <a:pt x="282" y="2207"/>
                  </a:cubicBezTo>
                  <a:lnTo>
                    <a:pt x="282" y="146"/>
                  </a:lnTo>
                  <a:cubicBezTo>
                    <a:pt x="282" y="68"/>
                    <a:pt x="226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7756153" y="2088252"/>
              <a:ext cx="24397" cy="142979"/>
            </a:xfrm>
            <a:custGeom>
              <a:rect b="b" l="l" r="r" t="t"/>
              <a:pathLst>
                <a:path extrusionOk="0" h="1723" w="294">
                  <a:moveTo>
                    <a:pt x="147" y="0"/>
                  </a:moveTo>
                  <a:cubicBezTo>
                    <a:pt x="57" y="0"/>
                    <a:pt x="1" y="68"/>
                    <a:pt x="1" y="147"/>
                  </a:cubicBezTo>
                  <a:lnTo>
                    <a:pt x="1" y="1588"/>
                  </a:lnTo>
                  <a:cubicBezTo>
                    <a:pt x="1" y="1667"/>
                    <a:pt x="68" y="1723"/>
                    <a:pt x="147" y="1723"/>
                  </a:cubicBezTo>
                  <a:cubicBezTo>
                    <a:pt x="226" y="1723"/>
                    <a:pt x="293" y="1667"/>
                    <a:pt x="293" y="1588"/>
                  </a:cubicBezTo>
                  <a:lnTo>
                    <a:pt x="293" y="147"/>
                  </a:lnTo>
                  <a:cubicBezTo>
                    <a:pt x="293" y="68"/>
                    <a:pt x="22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7731839" y="2930027"/>
              <a:ext cx="441965" cy="61739"/>
            </a:xfrm>
            <a:custGeom>
              <a:rect b="b" l="l" r="r" t="t"/>
              <a:pathLst>
                <a:path extrusionOk="0" fill="none" h="744" w="5326">
                  <a:moveTo>
                    <a:pt x="2534" y="743"/>
                  </a:moveTo>
                  <a:lnTo>
                    <a:pt x="2545" y="743"/>
                  </a:lnTo>
                  <a:lnTo>
                    <a:pt x="5326" y="68"/>
                  </a:lnTo>
                  <a:lnTo>
                    <a:pt x="5303" y="0"/>
                  </a:lnTo>
                  <a:lnTo>
                    <a:pt x="2534" y="676"/>
                  </a:lnTo>
                  <a:lnTo>
                    <a:pt x="12" y="0"/>
                  </a:lnTo>
                  <a:lnTo>
                    <a:pt x="1" y="68"/>
                  </a:lnTo>
                  <a:close/>
                </a:path>
              </a:pathLst>
            </a:custGeom>
            <a:noFill/>
            <a:ln cap="rnd" cmpd="sng" w="64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7491771" y="2351722"/>
              <a:ext cx="921272" cy="1458417"/>
            </a:xfrm>
            <a:custGeom>
              <a:rect b="b" l="l" r="r" t="t"/>
              <a:pathLst>
                <a:path extrusionOk="0" h="17575" w="11102">
                  <a:moveTo>
                    <a:pt x="4470" y="0"/>
                  </a:moveTo>
                  <a:lnTo>
                    <a:pt x="1" y="17462"/>
                  </a:lnTo>
                  <a:lnTo>
                    <a:pt x="451" y="17574"/>
                  </a:lnTo>
                  <a:lnTo>
                    <a:pt x="4830" y="462"/>
                  </a:lnTo>
                  <a:lnTo>
                    <a:pt x="6350" y="462"/>
                  </a:lnTo>
                  <a:lnTo>
                    <a:pt x="10651" y="17574"/>
                  </a:lnTo>
                  <a:lnTo>
                    <a:pt x="11101" y="17462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7897223" y="2351722"/>
              <a:ext cx="90700" cy="1459330"/>
            </a:xfrm>
            <a:custGeom>
              <a:rect b="b" l="l" r="r" t="t"/>
              <a:pathLst>
                <a:path extrusionOk="0" h="17586" w="1093">
                  <a:moveTo>
                    <a:pt x="631" y="0"/>
                  </a:moveTo>
                  <a:lnTo>
                    <a:pt x="1" y="17574"/>
                  </a:lnTo>
                  <a:lnTo>
                    <a:pt x="451" y="17586"/>
                  </a:lnTo>
                  <a:lnTo>
                    <a:pt x="1093" y="23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7801959" y="2310563"/>
              <a:ext cx="300895" cy="80410"/>
            </a:xfrm>
            <a:custGeom>
              <a:rect b="b" l="l" r="r" t="t"/>
              <a:pathLst>
                <a:path extrusionOk="0" h="969" w="3626">
                  <a:moveTo>
                    <a:pt x="0" y="1"/>
                  </a:moveTo>
                  <a:lnTo>
                    <a:pt x="0" y="541"/>
                  </a:lnTo>
                  <a:cubicBezTo>
                    <a:pt x="0" y="778"/>
                    <a:pt x="192" y="969"/>
                    <a:pt x="428" y="969"/>
                  </a:cubicBezTo>
                  <a:lnTo>
                    <a:pt x="3198" y="969"/>
                  </a:lnTo>
                  <a:cubicBezTo>
                    <a:pt x="3434" y="969"/>
                    <a:pt x="3625" y="778"/>
                    <a:pt x="3625" y="541"/>
                  </a:cubicBezTo>
                  <a:lnTo>
                    <a:pt x="362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8338192" y="3775453"/>
              <a:ext cx="109371" cy="35599"/>
            </a:xfrm>
            <a:custGeom>
              <a:rect b="b" l="l" r="r" t="t"/>
              <a:pathLst>
                <a:path extrusionOk="0" h="429" w="1318">
                  <a:moveTo>
                    <a:pt x="181" y="1"/>
                  </a:moveTo>
                  <a:cubicBezTo>
                    <a:pt x="79" y="1"/>
                    <a:pt x="0" y="80"/>
                    <a:pt x="0" y="181"/>
                  </a:cubicBezTo>
                  <a:lnTo>
                    <a:pt x="0" y="248"/>
                  </a:lnTo>
                  <a:cubicBezTo>
                    <a:pt x="0" y="350"/>
                    <a:pt x="79" y="429"/>
                    <a:pt x="181" y="429"/>
                  </a:cubicBezTo>
                  <a:lnTo>
                    <a:pt x="1138" y="429"/>
                  </a:lnTo>
                  <a:cubicBezTo>
                    <a:pt x="1239" y="429"/>
                    <a:pt x="1318" y="350"/>
                    <a:pt x="1318" y="248"/>
                  </a:cubicBezTo>
                  <a:lnTo>
                    <a:pt x="1318" y="181"/>
                  </a:lnTo>
                  <a:cubicBezTo>
                    <a:pt x="1318" y="80"/>
                    <a:pt x="1239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7868262" y="3775453"/>
              <a:ext cx="108458" cy="35599"/>
            </a:xfrm>
            <a:custGeom>
              <a:rect b="b" l="l" r="r" t="t"/>
              <a:pathLst>
                <a:path extrusionOk="0" h="429" w="1307">
                  <a:moveTo>
                    <a:pt x="181" y="1"/>
                  </a:moveTo>
                  <a:cubicBezTo>
                    <a:pt x="79" y="1"/>
                    <a:pt x="1" y="80"/>
                    <a:pt x="1" y="181"/>
                  </a:cubicBezTo>
                  <a:lnTo>
                    <a:pt x="1" y="248"/>
                  </a:lnTo>
                  <a:cubicBezTo>
                    <a:pt x="1" y="350"/>
                    <a:pt x="79" y="429"/>
                    <a:pt x="181" y="429"/>
                  </a:cubicBezTo>
                  <a:lnTo>
                    <a:pt x="1126" y="429"/>
                  </a:lnTo>
                  <a:cubicBezTo>
                    <a:pt x="1228" y="429"/>
                    <a:pt x="1307" y="350"/>
                    <a:pt x="1307" y="248"/>
                  </a:cubicBezTo>
                  <a:lnTo>
                    <a:pt x="1307" y="181"/>
                  </a:lnTo>
                  <a:cubicBezTo>
                    <a:pt x="1307" y="80"/>
                    <a:pt x="1228" y="1"/>
                    <a:pt x="1126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7459988" y="3775453"/>
              <a:ext cx="108458" cy="35599"/>
            </a:xfrm>
            <a:custGeom>
              <a:rect b="b" l="l" r="r" t="t"/>
              <a:pathLst>
                <a:path extrusionOk="0" h="429" w="1307">
                  <a:moveTo>
                    <a:pt x="181" y="1"/>
                  </a:moveTo>
                  <a:cubicBezTo>
                    <a:pt x="80" y="1"/>
                    <a:pt x="1" y="80"/>
                    <a:pt x="1" y="181"/>
                  </a:cubicBezTo>
                  <a:lnTo>
                    <a:pt x="1" y="248"/>
                  </a:lnTo>
                  <a:cubicBezTo>
                    <a:pt x="1" y="350"/>
                    <a:pt x="80" y="429"/>
                    <a:pt x="181" y="429"/>
                  </a:cubicBezTo>
                  <a:lnTo>
                    <a:pt x="1127" y="429"/>
                  </a:lnTo>
                  <a:cubicBezTo>
                    <a:pt x="1228" y="429"/>
                    <a:pt x="1307" y="350"/>
                    <a:pt x="1307" y="248"/>
                  </a:cubicBezTo>
                  <a:lnTo>
                    <a:pt x="1307" y="181"/>
                  </a:lnTo>
                  <a:cubicBezTo>
                    <a:pt x="1307" y="80"/>
                    <a:pt x="1228" y="1"/>
                    <a:pt x="112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"/>
          <p:cNvSpPr txBox="1"/>
          <p:nvPr>
            <p:ph type="title"/>
          </p:nvPr>
        </p:nvSpPr>
        <p:spPr>
          <a:xfrm>
            <a:off x="955925" y="1894938"/>
            <a:ext cx="3343500" cy="15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549" name="Google Shape;549;p27"/>
          <p:cNvSpPr txBox="1"/>
          <p:nvPr>
            <p:ph idx="2" type="title"/>
          </p:nvPr>
        </p:nvSpPr>
        <p:spPr>
          <a:xfrm>
            <a:off x="3155225" y="1232963"/>
            <a:ext cx="11442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4837225" y="539500"/>
            <a:ext cx="3584400" cy="406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27"/>
          <p:cNvCxnSpPr/>
          <p:nvPr/>
        </p:nvCxnSpPr>
        <p:spPr>
          <a:xfrm>
            <a:off x="4830175" y="534975"/>
            <a:ext cx="0" cy="47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27"/>
          <p:cNvCxnSpPr/>
          <p:nvPr/>
        </p:nvCxnSpPr>
        <p:spPr>
          <a:xfrm>
            <a:off x="8421625" y="534975"/>
            <a:ext cx="0" cy="48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27"/>
          <p:cNvSpPr/>
          <p:nvPr/>
        </p:nvSpPr>
        <p:spPr>
          <a:xfrm>
            <a:off x="7703377" y="467677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/>
          <p:nvPr/>
        </p:nvSpPr>
        <p:spPr>
          <a:xfrm rot="10800000">
            <a:off x="4506320" y="3765714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27"/>
          <p:cNvGrpSpPr/>
          <p:nvPr/>
        </p:nvGrpSpPr>
        <p:grpSpPr>
          <a:xfrm>
            <a:off x="6583561" y="2367452"/>
            <a:ext cx="2560434" cy="561594"/>
            <a:chOff x="2871050" y="2458250"/>
            <a:chExt cx="1107550" cy="242925"/>
          </a:xfrm>
        </p:grpSpPr>
        <p:sp>
          <p:nvSpPr>
            <p:cNvPr id="556" name="Google Shape;556;p27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7"/>
          <p:cNvGrpSpPr/>
          <p:nvPr/>
        </p:nvGrpSpPr>
        <p:grpSpPr>
          <a:xfrm>
            <a:off x="2801302" y="4604188"/>
            <a:ext cx="1441459" cy="315279"/>
            <a:chOff x="4290125" y="2631325"/>
            <a:chExt cx="500750" cy="109525"/>
          </a:xfrm>
        </p:grpSpPr>
        <p:sp>
          <p:nvSpPr>
            <p:cNvPr id="560" name="Google Shape;560;p27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6845965" y="3263728"/>
            <a:ext cx="1203039" cy="1147701"/>
            <a:chOff x="2894400" y="3965450"/>
            <a:chExt cx="361425" cy="344800"/>
          </a:xfrm>
        </p:grpSpPr>
        <p:sp>
          <p:nvSpPr>
            <p:cNvPr id="564" name="Google Shape;564;p27"/>
            <p:cNvSpPr/>
            <p:nvPr/>
          </p:nvSpPr>
          <p:spPr>
            <a:xfrm>
              <a:off x="2923400" y="3965450"/>
              <a:ext cx="332425" cy="332125"/>
            </a:xfrm>
            <a:custGeom>
              <a:rect b="b" l="l" r="r" t="t"/>
              <a:pathLst>
                <a:path extrusionOk="0" h="13285" w="13297">
                  <a:moveTo>
                    <a:pt x="6643" y="0"/>
                  </a:moveTo>
                  <a:cubicBezTo>
                    <a:pt x="2972" y="0"/>
                    <a:pt x="0" y="2972"/>
                    <a:pt x="0" y="6643"/>
                  </a:cubicBezTo>
                  <a:cubicBezTo>
                    <a:pt x="0" y="10313"/>
                    <a:pt x="2972" y="13285"/>
                    <a:pt x="6643" y="13285"/>
                  </a:cubicBezTo>
                  <a:cubicBezTo>
                    <a:pt x="10313" y="13285"/>
                    <a:pt x="13296" y="10313"/>
                    <a:pt x="13296" y="6643"/>
                  </a:cubicBezTo>
                  <a:cubicBezTo>
                    <a:pt x="13296" y="2972"/>
                    <a:pt x="10313" y="0"/>
                    <a:pt x="6643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2920025" y="4003300"/>
              <a:ext cx="281200" cy="256425"/>
            </a:xfrm>
            <a:custGeom>
              <a:rect b="b" l="l" r="r" t="t"/>
              <a:pathLst>
                <a:path extrusionOk="0" h="10257" w="11248">
                  <a:moveTo>
                    <a:pt x="5625" y="0"/>
                  </a:moveTo>
                  <a:cubicBezTo>
                    <a:pt x="4312" y="0"/>
                    <a:pt x="3000" y="501"/>
                    <a:pt x="2004" y="1503"/>
                  </a:cubicBezTo>
                  <a:cubicBezTo>
                    <a:pt x="0" y="3507"/>
                    <a:pt x="0" y="6750"/>
                    <a:pt x="2004" y="8754"/>
                  </a:cubicBezTo>
                  <a:cubicBezTo>
                    <a:pt x="3000" y="9756"/>
                    <a:pt x="4312" y="10257"/>
                    <a:pt x="5625" y="10257"/>
                  </a:cubicBezTo>
                  <a:cubicBezTo>
                    <a:pt x="6938" y="10257"/>
                    <a:pt x="8252" y="9756"/>
                    <a:pt x="9254" y="8754"/>
                  </a:cubicBezTo>
                  <a:cubicBezTo>
                    <a:pt x="11247" y="6750"/>
                    <a:pt x="11247" y="3507"/>
                    <a:pt x="9254" y="1503"/>
                  </a:cubicBezTo>
                  <a:cubicBezTo>
                    <a:pt x="8252" y="501"/>
                    <a:pt x="6938" y="0"/>
                    <a:pt x="5625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2932400" y="4287475"/>
              <a:ext cx="114300" cy="22775"/>
            </a:xfrm>
            <a:custGeom>
              <a:rect b="b" l="l" r="r" t="t"/>
              <a:pathLst>
                <a:path extrusionOk="0" h="911" w="4572">
                  <a:moveTo>
                    <a:pt x="2527" y="1"/>
                  </a:moveTo>
                  <a:cubicBezTo>
                    <a:pt x="1491" y="1"/>
                    <a:pt x="254" y="164"/>
                    <a:pt x="1" y="911"/>
                  </a:cubicBezTo>
                  <a:lnTo>
                    <a:pt x="1138" y="911"/>
                  </a:lnTo>
                  <a:cubicBezTo>
                    <a:pt x="1390" y="319"/>
                    <a:pt x="2976" y="230"/>
                    <a:pt x="3901" y="230"/>
                  </a:cubicBezTo>
                  <a:cubicBezTo>
                    <a:pt x="4296" y="230"/>
                    <a:pt x="4571" y="246"/>
                    <a:pt x="4571" y="246"/>
                  </a:cubicBezTo>
                  <a:lnTo>
                    <a:pt x="4020" y="100"/>
                  </a:lnTo>
                  <a:cubicBezTo>
                    <a:pt x="4020" y="100"/>
                    <a:pt x="3335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894400" y="3965450"/>
              <a:ext cx="332425" cy="332125"/>
            </a:xfrm>
            <a:custGeom>
              <a:rect b="b" l="l" r="r" t="t"/>
              <a:pathLst>
                <a:path extrusionOk="0" h="13285" w="13297">
                  <a:moveTo>
                    <a:pt x="6654" y="1036"/>
                  </a:moveTo>
                  <a:cubicBezTo>
                    <a:pt x="7645" y="1036"/>
                    <a:pt x="8456" y="1847"/>
                    <a:pt x="8456" y="2848"/>
                  </a:cubicBezTo>
                  <a:cubicBezTo>
                    <a:pt x="8456" y="3839"/>
                    <a:pt x="7645" y="4650"/>
                    <a:pt x="6654" y="4650"/>
                  </a:cubicBezTo>
                  <a:cubicBezTo>
                    <a:pt x="5652" y="4650"/>
                    <a:pt x="4842" y="3839"/>
                    <a:pt x="4842" y="2848"/>
                  </a:cubicBezTo>
                  <a:cubicBezTo>
                    <a:pt x="4842" y="1847"/>
                    <a:pt x="5652" y="1036"/>
                    <a:pt x="6654" y="1036"/>
                  </a:cubicBezTo>
                  <a:close/>
                  <a:moveTo>
                    <a:pt x="3040" y="3662"/>
                  </a:moveTo>
                  <a:cubicBezTo>
                    <a:pt x="3223" y="3662"/>
                    <a:pt x="3409" y="3690"/>
                    <a:pt x="3592" y="3749"/>
                  </a:cubicBezTo>
                  <a:cubicBezTo>
                    <a:pt x="4538" y="4064"/>
                    <a:pt x="5056" y="5078"/>
                    <a:pt x="4752" y="6023"/>
                  </a:cubicBezTo>
                  <a:cubicBezTo>
                    <a:pt x="4507" y="6786"/>
                    <a:pt x="3793" y="7270"/>
                    <a:pt x="3031" y="7270"/>
                  </a:cubicBezTo>
                  <a:cubicBezTo>
                    <a:pt x="2847" y="7270"/>
                    <a:pt x="2661" y="7242"/>
                    <a:pt x="2477" y="7183"/>
                  </a:cubicBezTo>
                  <a:cubicBezTo>
                    <a:pt x="1532" y="6879"/>
                    <a:pt x="1014" y="5854"/>
                    <a:pt x="1318" y="4909"/>
                  </a:cubicBezTo>
                  <a:cubicBezTo>
                    <a:pt x="1572" y="4146"/>
                    <a:pt x="2280" y="3662"/>
                    <a:pt x="3040" y="3662"/>
                  </a:cubicBezTo>
                  <a:close/>
                  <a:moveTo>
                    <a:pt x="10259" y="3662"/>
                  </a:moveTo>
                  <a:cubicBezTo>
                    <a:pt x="11021" y="3662"/>
                    <a:pt x="11734" y="4146"/>
                    <a:pt x="11979" y="4909"/>
                  </a:cubicBezTo>
                  <a:cubicBezTo>
                    <a:pt x="12283" y="5854"/>
                    <a:pt x="11765" y="6879"/>
                    <a:pt x="10820" y="7183"/>
                  </a:cubicBezTo>
                  <a:cubicBezTo>
                    <a:pt x="10636" y="7242"/>
                    <a:pt x="10450" y="7270"/>
                    <a:pt x="10266" y="7270"/>
                  </a:cubicBezTo>
                  <a:cubicBezTo>
                    <a:pt x="9504" y="7270"/>
                    <a:pt x="8791" y="6786"/>
                    <a:pt x="8546" y="6023"/>
                  </a:cubicBezTo>
                  <a:cubicBezTo>
                    <a:pt x="8242" y="5078"/>
                    <a:pt x="8760" y="4064"/>
                    <a:pt x="9705" y="3749"/>
                  </a:cubicBezTo>
                  <a:cubicBezTo>
                    <a:pt x="9889" y="3690"/>
                    <a:pt x="10075" y="3662"/>
                    <a:pt x="10259" y="3662"/>
                  </a:cubicBezTo>
                  <a:close/>
                  <a:moveTo>
                    <a:pt x="8876" y="7909"/>
                  </a:moveTo>
                  <a:cubicBezTo>
                    <a:pt x="9433" y="7909"/>
                    <a:pt x="9987" y="8168"/>
                    <a:pt x="10347" y="8658"/>
                  </a:cubicBezTo>
                  <a:cubicBezTo>
                    <a:pt x="10932" y="9457"/>
                    <a:pt x="10752" y="10583"/>
                    <a:pt x="9942" y="11168"/>
                  </a:cubicBezTo>
                  <a:cubicBezTo>
                    <a:pt x="9617" y="11403"/>
                    <a:pt x="9243" y="11516"/>
                    <a:pt x="8872" y="11516"/>
                  </a:cubicBezTo>
                  <a:cubicBezTo>
                    <a:pt x="8317" y="11516"/>
                    <a:pt x="7771" y="11261"/>
                    <a:pt x="7420" y="10774"/>
                  </a:cubicBezTo>
                  <a:cubicBezTo>
                    <a:pt x="6834" y="9964"/>
                    <a:pt x="7015" y="8838"/>
                    <a:pt x="7825" y="8252"/>
                  </a:cubicBezTo>
                  <a:cubicBezTo>
                    <a:pt x="8142" y="8021"/>
                    <a:pt x="8510" y="7909"/>
                    <a:pt x="8876" y="7909"/>
                  </a:cubicBezTo>
                  <a:close/>
                  <a:moveTo>
                    <a:pt x="4422" y="7909"/>
                  </a:moveTo>
                  <a:cubicBezTo>
                    <a:pt x="4787" y="7909"/>
                    <a:pt x="5155" y="8021"/>
                    <a:pt x="5472" y="8252"/>
                  </a:cubicBezTo>
                  <a:cubicBezTo>
                    <a:pt x="6283" y="8838"/>
                    <a:pt x="6463" y="9964"/>
                    <a:pt x="5877" y="10774"/>
                  </a:cubicBezTo>
                  <a:cubicBezTo>
                    <a:pt x="5524" y="11264"/>
                    <a:pt x="4973" y="11523"/>
                    <a:pt x="4414" y="11523"/>
                  </a:cubicBezTo>
                  <a:cubicBezTo>
                    <a:pt x="4047" y="11523"/>
                    <a:pt x="3677" y="11412"/>
                    <a:pt x="3356" y="11180"/>
                  </a:cubicBezTo>
                  <a:cubicBezTo>
                    <a:pt x="2545" y="10594"/>
                    <a:pt x="2376" y="9457"/>
                    <a:pt x="2962" y="8658"/>
                  </a:cubicBezTo>
                  <a:cubicBezTo>
                    <a:pt x="3315" y="8168"/>
                    <a:pt x="3866" y="7909"/>
                    <a:pt x="4422" y="7909"/>
                  </a:cubicBezTo>
                  <a:close/>
                  <a:moveTo>
                    <a:pt x="6654" y="0"/>
                  </a:moveTo>
                  <a:cubicBezTo>
                    <a:pt x="2984" y="0"/>
                    <a:pt x="1" y="2972"/>
                    <a:pt x="1" y="6643"/>
                  </a:cubicBezTo>
                  <a:cubicBezTo>
                    <a:pt x="1" y="10313"/>
                    <a:pt x="2984" y="13285"/>
                    <a:pt x="6654" y="13285"/>
                  </a:cubicBezTo>
                  <a:cubicBezTo>
                    <a:pt x="10324" y="13285"/>
                    <a:pt x="13297" y="10313"/>
                    <a:pt x="13297" y="6643"/>
                  </a:cubicBezTo>
                  <a:cubicBezTo>
                    <a:pt x="13297" y="2972"/>
                    <a:pt x="10324" y="0"/>
                    <a:pt x="6654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894400" y="3965450"/>
              <a:ext cx="332425" cy="332125"/>
            </a:xfrm>
            <a:custGeom>
              <a:rect b="b" l="l" r="r" t="t"/>
              <a:pathLst>
                <a:path extrusionOk="0" h="13285" w="13297">
                  <a:moveTo>
                    <a:pt x="6654" y="405"/>
                  </a:moveTo>
                  <a:cubicBezTo>
                    <a:pt x="10099" y="405"/>
                    <a:pt x="12891" y="3197"/>
                    <a:pt x="12891" y="6643"/>
                  </a:cubicBezTo>
                  <a:cubicBezTo>
                    <a:pt x="12891" y="10088"/>
                    <a:pt x="10099" y="12880"/>
                    <a:pt x="6654" y="12880"/>
                  </a:cubicBezTo>
                  <a:cubicBezTo>
                    <a:pt x="3209" y="12880"/>
                    <a:pt x="417" y="10088"/>
                    <a:pt x="417" y="6643"/>
                  </a:cubicBezTo>
                  <a:cubicBezTo>
                    <a:pt x="417" y="3197"/>
                    <a:pt x="3209" y="405"/>
                    <a:pt x="6654" y="405"/>
                  </a:cubicBezTo>
                  <a:close/>
                  <a:moveTo>
                    <a:pt x="6654" y="0"/>
                  </a:moveTo>
                  <a:cubicBezTo>
                    <a:pt x="2984" y="0"/>
                    <a:pt x="1" y="2972"/>
                    <a:pt x="1" y="6643"/>
                  </a:cubicBezTo>
                  <a:cubicBezTo>
                    <a:pt x="1" y="10313"/>
                    <a:pt x="2984" y="13285"/>
                    <a:pt x="6654" y="13285"/>
                  </a:cubicBezTo>
                  <a:cubicBezTo>
                    <a:pt x="10324" y="13285"/>
                    <a:pt x="13297" y="10313"/>
                    <a:pt x="13297" y="6643"/>
                  </a:cubicBezTo>
                  <a:cubicBezTo>
                    <a:pt x="13297" y="2972"/>
                    <a:pt x="1032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038500" y="4109275"/>
              <a:ext cx="44225" cy="44200"/>
            </a:xfrm>
            <a:custGeom>
              <a:rect b="b" l="l" r="r" t="t"/>
              <a:pathLst>
                <a:path extrusionOk="0" h="1768" w="1769">
                  <a:moveTo>
                    <a:pt x="890" y="0"/>
                  </a:moveTo>
                  <a:cubicBezTo>
                    <a:pt x="395" y="0"/>
                    <a:pt x="1" y="394"/>
                    <a:pt x="1" y="890"/>
                  </a:cubicBezTo>
                  <a:cubicBezTo>
                    <a:pt x="1" y="1374"/>
                    <a:pt x="395" y="1768"/>
                    <a:pt x="890" y="1768"/>
                  </a:cubicBezTo>
                  <a:cubicBezTo>
                    <a:pt x="1374" y="1768"/>
                    <a:pt x="1768" y="1374"/>
                    <a:pt x="1768" y="890"/>
                  </a:cubicBezTo>
                  <a:cubicBezTo>
                    <a:pt x="1768" y="394"/>
                    <a:pt x="1374" y="0"/>
                    <a:pt x="890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053700" y="4124175"/>
              <a:ext cx="14100" cy="14375"/>
            </a:xfrm>
            <a:custGeom>
              <a:rect b="b" l="l" r="r" t="t"/>
              <a:pathLst>
                <a:path extrusionOk="0" h="575" w="564">
                  <a:moveTo>
                    <a:pt x="282" y="1"/>
                  </a:moveTo>
                  <a:cubicBezTo>
                    <a:pt x="125" y="1"/>
                    <a:pt x="1" y="136"/>
                    <a:pt x="1" y="294"/>
                  </a:cubicBezTo>
                  <a:cubicBezTo>
                    <a:pt x="1" y="451"/>
                    <a:pt x="125" y="575"/>
                    <a:pt x="282" y="575"/>
                  </a:cubicBezTo>
                  <a:cubicBezTo>
                    <a:pt x="440" y="575"/>
                    <a:pt x="564" y="451"/>
                    <a:pt x="564" y="294"/>
                  </a:cubicBezTo>
                  <a:cubicBezTo>
                    <a:pt x="564" y="136"/>
                    <a:pt x="440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7"/>
          <p:cNvGrpSpPr/>
          <p:nvPr/>
        </p:nvGrpSpPr>
        <p:grpSpPr>
          <a:xfrm>
            <a:off x="5321357" y="918631"/>
            <a:ext cx="1449237" cy="1262575"/>
            <a:chOff x="2762400" y="3264900"/>
            <a:chExt cx="482725" cy="420550"/>
          </a:xfrm>
        </p:grpSpPr>
        <p:sp>
          <p:nvSpPr>
            <p:cNvPr id="572" name="Google Shape;572;p27"/>
            <p:cNvSpPr/>
            <p:nvPr/>
          </p:nvSpPr>
          <p:spPr>
            <a:xfrm>
              <a:off x="2788300" y="3384525"/>
              <a:ext cx="456825" cy="300925"/>
            </a:xfrm>
            <a:custGeom>
              <a:rect b="b" l="l" r="r" t="t"/>
              <a:pathLst>
                <a:path extrusionOk="0" h="12037" w="18273">
                  <a:moveTo>
                    <a:pt x="17653" y="0"/>
                  </a:moveTo>
                  <a:lnTo>
                    <a:pt x="0" y="1013"/>
                  </a:lnTo>
                  <a:lnTo>
                    <a:pt x="608" y="11506"/>
                  </a:lnTo>
                  <a:cubicBezTo>
                    <a:pt x="619" y="11807"/>
                    <a:pt x="866" y="12037"/>
                    <a:pt x="1154" y="12037"/>
                  </a:cubicBezTo>
                  <a:cubicBezTo>
                    <a:pt x="1167" y="12037"/>
                    <a:pt x="1180" y="12036"/>
                    <a:pt x="1194" y="12035"/>
                  </a:cubicBezTo>
                  <a:lnTo>
                    <a:pt x="17721" y="11089"/>
                  </a:lnTo>
                  <a:cubicBezTo>
                    <a:pt x="18036" y="11078"/>
                    <a:pt x="18272" y="10808"/>
                    <a:pt x="18250" y="10504"/>
                  </a:cubicBezTo>
                  <a:lnTo>
                    <a:pt x="17653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771125" y="3264900"/>
              <a:ext cx="459650" cy="122725"/>
            </a:xfrm>
            <a:custGeom>
              <a:rect b="b" l="l" r="r" t="t"/>
              <a:pathLst>
                <a:path extrusionOk="0" h="4909" w="18386">
                  <a:moveTo>
                    <a:pt x="18081" y="0"/>
                  </a:moveTo>
                  <a:lnTo>
                    <a:pt x="1" y="3130"/>
                  </a:lnTo>
                  <a:lnTo>
                    <a:pt x="316" y="4909"/>
                  </a:lnTo>
                  <a:lnTo>
                    <a:pt x="18385" y="1779"/>
                  </a:lnTo>
                  <a:lnTo>
                    <a:pt x="1808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2824600" y="3329625"/>
              <a:ext cx="43650" cy="47025"/>
            </a:xfrm>
            <a:custGeom>
              <a:rect b="b" l="l" r="r" t="t"/>
              <a:pathLst>
                <a:path extrusionOk="0" h="1881" w="1746">
                  <a:moveTo>
                    <a:pt x="1003" y="1"/>
                  </a:moveTo>
                  <a:lnTo>
                    <a:pt x="1" y="170"/>
                  </a:lnTo>
                  <a:lnTo>
                    <a:pt x="744" y="1881"/>
                  </a:lnTo>
                  <a:lnTo>
                    <a:pt x="1746" y="170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2891875" y="3317800"/>
              <a:ext cx="43375" cy="47050"/>
            </a:xfrm>
            <a:custGeom>
              <a:rect b="b" l="l" r="r" t="t"/>
              <a:pathLst>
                <a:path extrusionOk="0" h="1882" w="1735">
                  <a:moveTo>
                    <a:pt x="1002" y="1"/>
                  </a:moveTo>
                  <a:lnTo>
                    <a:pt x="0" y="181"/>
                  </a:lnTo>
                  <a:lnTo>
                    <a:pt x="732" y="1881"/>
                  </a:lnTo>
                  <a:lnTo>
                    <a:pt x="1734" y="171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2958850" y="3306275"/>
              <a:ext cx="43650" cy="47025"/>
            </a:xfrm>
            <a:custGeom>
              <a:rect b="b" l="l" r="r" t="t"/>
              <a:pathLst>
                <a:path extrusionOk="0" h="1881" w="1746">
                  <a:moveTo>
                    <a:pt x="1003" y="0"/>
                  </a:moveTo>
                  <a:lnTo>
                    <a:pt x="1" y="169"/>
                  </a:lnTo>
                  <a:lnTo>
                    <a:pt x="744" y="1880"/>
                  </a:lnTo>
                  <a:lnTo>
                    <a:pt x="1746" y="1712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026125" y="3294725"/>
              <a:ext cx="43375" cy="47025"/>
            </a:xfrm>
            <a:custGeom>
              <a:rect b="b" l="l" r="r" t="t"/>
              <a:pathLst>
                <a:path extrusionOk="0" h="1881" w="1735">
                  <a:moveTo>
                    <a:pt x="1002" y="1"/>
                  </a:moveTo>
                  <a:lnTo>
                    <a:pt x="0" y="170"/>
                  </a:lnTo>
                  <a:lnTo>
                    <a:pt x="732" y="1881"/>
                  </a:lnTo>
                  <a:lnTo>
                    <a:pt x="1734" y="17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093100" y="3282900"/>
              <a:ext cx="43650" cy="47025"/>
            </a:xfrm>
            <a:custGeom>
              <a:rect b="b" l="l" r="r" t="t"/>
              <a:pathLst>
                <a:path extrusionOk="0" h="1881" w="1746">
                  <a:moveTo>
                    <a:pt x="1003" y="1"/>
                  </a:moveTo>
                  <a:lnTo>
                    <a:pt x="1" y="181"/>
                  </a:lnTo>
                  <a:lnTo>
                    <a:pt x="744" y="1881"/>
                  </a:lnTo>
                  <a:lnTo>
                    <a:pt x="1746" y="1712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160375" y="3271375"/>
              <a:ext cx="43650" cy="47025"/>
            </a:xfrm>
            <a:custGeom>
              <a:rect b="b" l="l" r="r" t="t"/>
              <a:pathLst>
                <a:path extrusionOk="0" h="1881" w="1746">
                  <a:moveTo>
                    <a:pt x="1003" y="0"/>
                  </a:moveTo>
                  <a:lnTo>
                    <a:pt x="1" y="169"/>
                  </a:lnTo>
                  <a:lnTo>
                    <a:pt x="744" y="1880"/>
                  </a:lnTo>
                  <a:lnTo>
                    <a:pt x="1746" y="1712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2778450" y="3355250"/>
              <a:ext cx="460475" cy="71500"/>
            </a:xfrm>
            <a:custGeom>
              <a:rect b="b" l="l" r="r" t="t"/>
              <a:pathLst>
                <a:path extrusionOk="0" h="2860" w="18419">
                  <a:moveTo>
                    <a:pt x="18317" y="0"/>
                  </a:moveTo>
                  <a:lnTo>
                    <a:pt x="0" y="1047"/>
                  </a:lnTo>
                  <a:lnTo>
                    <a:pt x="102" y="2860"/>
                  </a:lnTo>
                  <a:lnTo>
                    <a:pt x="18419" y="1813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2832200" y="3377200"/>
              <a:ext cx="38875" cy="45900"/>
            </a:xfrm>
            <a:custGeom>
              <a:rect b="b" l="l" r="r" t="t"/>
              <a:pathLst>
                <a:path extrusionOk="0" h="1836" w="1555">
                  <a:moveTo>
                    <a:pt x="1014" y="0"/>
                  </a:moveTo>
                  <a:lnTo>
                    <a:pt x="1" y="57"/>
                  </a:lnTo>
                  <a:lnTo>
                    <a:pt x="541" y="1835"/>
                  </a:lnTo>
                  <a:lnTo>
                    <a:pt x="1554" y="177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2900025" y="3373250"/>
              <a:ext cx="38875" cy="45900"/>
            </a:xfrm>
            <a:custGeom>
              <a:rect b="b" l="l" r="r" t="t"/>
              <a:pathLst>
                <a:path extrusionOk="0" h="1836" w="1555">
                  <a:moveTo>
                    <a:pt x="1025" y="1"/>
                  </a:moveTo>
                  <a:lnTo>
                    <a:pt x="1" y="57"/>
                  </a:lnTo>
                  <a:lnTo>
                    <a:pt x="541" y="1836"/>
                  </a:lnTo>
                  <a:lnTo>
                    <a:pt x="1554" y="1780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2968150" y="3369325"/>
              <a:ext cx="38850" cy="45900"/>
            </a:xfrm>
            <a:custGeom>
              <a:rect b="b" l="l" r="r" t="t"/>
              <a:pathLst>
                <a:path extrusionOk="0" h="1836" w="1554">
                  <a:moveTo>
                    <a:pt x="1014" y="0"/>
                  </a:moveTo>
                  <a:lnTo>
                    <a:pt x="0" y="56"/>
                  </a:lnTo>
                  <a:lnTo>
                    <a:pt x="541" y="1835"/>
                  </a:lnTo>
                  <a:lnTo>
                    <a:pt x="1554" y="177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3036250" y="3365375"/>
              <a:ext cx="38875" cy="45900"/>
            </a:xfrm>
            <a:custGeom>
              <a:rect b="b" l="l" r="r" t="t"/>
              <a:pathLst>
                <a:path extrusionOk="0" h="1836" w="1555">
                  <a:moveTo>
                    <a:pt x="1014" y="1"/>
                  </a:moveTo>
                  <a:lnTo>
                    <a:pt x="1" y="57"/>
                  </a:lnTo>
                  <a:lnTo>
                    <a:pt x="541" y="1836"/>
                  </a:lnTo>
                  <a:lnTo>
                    <a:pt x="1554" y="1779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104375" y="3361425"/>
              <a:ext cx="38850" cy="46200"/>
            </a:xfrm>
            <a:custGeom>
              <a:rect b="b" l="l" r="r" t="t"/>
              <a:pathLst>
                <a:path extrusionOk="0" h="1848" w="1554">
                  <a:moveTo>
                    <a:pt x="1014" y="1"/>
                  </a:moveTo>
                  <a:lnTo>
                    <a:pt x="0" y="57"/>
                  </a:lnTo>
                  <a:lnTo>
                    <a:pt x="541" y="1847"/>
                  </a:lnTo>
                  <a:lnTo>
                    <a:pt x="1554" y="1780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172475" y="3357775"/>
              <a:ext cx="38875" cy="45900"/>
            </a:xfrm>
            <a:custGeom>
              <a:rect b="b" l="l" r="r" t="t"/>
              <a:pathLst>
                <a:path extrusionOk="0" h="1836" w="1555">
                  <a:moveTo>
                    <a:pt x="1014" y="1"/>
                  </a:moveTo>
                  <a:lnTo>
                    <a:pt x="1" y="57"/>
                  </a:lnTo>
                  <a:lnTo>
                    <a:pt x="530" y="1836"/>
                  </a:lnTo>
                  <a:lnTo>
                    <a:pt x="1554" y="1779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762400" y="3329625"/>
              <a:ext cx="67575" cy="101375"/>
            </a:xfrm>
            <a:custGeom>
              <a:rect b="b" l="l" r="r" t="t"/>
              <a:pathLst>
                <a:path extrusionOk="0" h="4055" w="2703">
                  <a:moveTo>
                    <a:pt x="2331" y="1"/>
                  </a:moveTo>
                  <a:lnTo>
                    <a:pt x="338" y="248"/>
                  </a:lnTo>
                  <a:cubicBezTo>
                    <a:pt x="147" y="271"/>
                    <a:pt x="1" y="440"/>
                    <a:pt x="12" y="642"/>
                  </a:cubicBezTo>
                  <a:lnTo>
                    <a:pt x="226" y="3705"/>
                  </a:lnTo>
                  <a:cubicBezTo>
                    <a:pt x="237" y="3901"/>
                    <a:pt x="405" y="4054"/>
                    <a:pt x="599" y="4054"/>
                  </a:cubicBezTo>
                  <a:cubicBezTo>
                    <a:pt x="606" y="4054"/>
                    <a:pt x="613" y="4054"/>
                    <a:pt x="620" y="4054"/>
                  </a:cubicBezTo>
                  <a:lnTo>
                    <a:pt x="2703" y="3952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6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784075" y="3394075"/>
              <a:ext cx="22550" cy="17475"/>
            </a:xfrm>
            <a:custGeom>
              <a:rect b="b" l="l" r="r" t="t"/>
              <a:pathLst>
                <a:path extrusionOk="0" h="699" w="902">
                  <a:moveTo>
                    <a:pt x="451" y="1"/>
                  </a:moveTo>
                  <a:cubicBezTo>
                    <a:pt x="0" y="1"/>
                    <a:pt x="0" y="699"/>
                    <a:pt x="451" y="699"/>
                  </a:cubicBezTo>
                  <a:cubicBezTo>
                    <a:pt x="901" y="699"/>
                    <a:pt x="901" y="1"/>
                    <a:pt x="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781550" y="3351300"/>
              <a:ext cx="22525" cy="17475"/>
            </a:xfrm>
            <a:custGeom>
              <a:rect b="b" l="l" r="r" t="t"/>
              <a:pathLst>
                <a:path extrusionOk="0" h="699" w="901">
                  <a:moveTo>
                    <a:pt x="450" y="1"/>
                  </a:moveTo>
                  <a:cubicBezTo>
                    <a:pt x="0" y="1"/>
                    <a:pt x="0" y="699"/>
                    <a:pt x="450" y="699"/>
                  </a:cubicBezTo>
                  <a:cubicBezTo>
                    <a:pt x="901" y="699"/>
                    <a:pt x="901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804900" y="3448125"/>
              <a:ext cx="409550" cy="23375"/>
            </a:xfrm>
            <a:custGeom>
              <a:rect b="b" l="l" r="r" t="t"/>
              <a:pathLst>
                <a:path extrusionOk="0" fill="none" h="935" w="16382">
                  <a:moveTo>
                    <a:pt x="1" y="935"/>
                  </a:moveTo>
                  <a:lnTo>
                    <a:pt x="16381" y="0"/>
                  </a:lnTo>
                </a:path>
              </a:pathLst>
            </a:custGeom>
            <a:noFill/>
            <a:ln cap="flat" cmpd="sng" w="6475">
              <a:solidFill>
                <a:schemeClr val="lt1"/>
              </a:solidFill>
              <a:prstDash val="solid"/>
              <a:miter lim="112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811650" y="3569150"/>
              <a:ext cx="409825" cy="23375"/>
            </a:xfrm>
            <a:custGeom>
              <a:rect b="b" l="l" r="r" t="t"/>
              <a:pathLst>
                <a:path extrusionOk="0" fill="none" h="935" w="16393">
                  <a:moveTo>
                    <a:pt x="1" y="935"/>
                  </a:moveTo>
                  <a:lnTo>
                    <a:pt x="16393" y="1"/>
                  </a:lnTo>
                </a:path>
              </a:pathLst>
            </a:custGeom>
            <a:noFill/>
            <a:ln cap="flat" cmpd="sng" w="6475">
              <a:solidFill>
                <a:schemeClr val="lt1"/>
              </a:solidFill>
              <a:prstDash val="solid"/>
              <a:miter lim="112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008675" y="3459950"/>
              <a:ext cx="7050" cy="121050"/>
            </a:xfrm>
            <a:custGeom>
              <a:rect b="b" l="l" r="r" t="t"/>
              <a:pathLst>
                <a:path extrusionOk="0" fill="none" h="4842" w="282">
                  <a:moveTo>
                    <a:pt x="0" y="0"/>
                  </a:moveTo>
                  <a:lnTo>
                    <a:pt x="282" y="4841"/>
                  </a:lnTo>
                </a:path>
              </a:pathLst>
            </a:custGeom>
            <a:noFill/>
            <a:ln cap="flat" cmpd="sng" w="6475">
              <a:solidFill>
                <a:schemeClr val="lt1"/>
              </a:solidFill>
              <a:prstDash val="solid"/>
              <a:miter lim="112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/>
          <p:nvPr>
            <p:ph type="title"/>
          </p:nvPr>
        </p:nvSpPr>
        <p:spPr>
          <a:xfrm>
            <a:off x="3678011" y="539500"/>
            <a:ext cx="4743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the dataset</a:t>
            </a:r>
            <a:endParaRPr/>
          </a:p>
        </p:txBody>
      </p:sp>
      <p:sp>
        <p:nvSpPr>
          <p:cNvPr id="598" name="Google Shape;598;p28"/>
          <p:cNvSpPr txBox="1"/>
          <p:nvPr>
            <p:ph idx="1" type="body"/>
          </p:nvPr>
        </p:nvSpPr>
        <p:spPr>
          <a:xfrm>
            <a:off x="3805225" y="1575050"/>
            <a:ext cx="4610100" cy="28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from the </a:t>
            </a:r>
            <a:r>
              <a:rPr b="1" lang="en"/>
              <a:t>TMDb API.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Title: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title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Genre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The genre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Year: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year the movie was released.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Rating: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rating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Director: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director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Cast: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cast members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Duration: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duration of the movie in minutes.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Language: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main language of the movie.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Country Of Origin: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country where the movie was produced.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Revenue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The total revenue generated by the movie in USD.</a:t>
            </a:r>
            <a:endParaRPr i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111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Budget:</a:t>
            </a:r>
            <a:r>
              <a:rPr i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The total budget for making the movie in USD.</a:t>
            </a:r>
            <a:endParaRPr b="1"/>
          </a:p>
        </p:txBody>
      </p:sp>
      <p:cxnSp>
        <p:nvCxnSpPr>
          <p:cNvPr id="599" name="Google Shape;599;p28"/>
          <p:cNvCxnSpPr/>
          <p:nvPr/>
        </p:nvCxnSpPr>
        <p:spPr>
          <a:xfrm>
            <a:off x="724325" y="534975"/>
            <a:ext cx="0" cy="47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28"/>
          <p:cNvCxnSpPr/>
          <p:nvPr/>
        </p:nvCxnSpPr>
        <p:spPr>
          <a:xfrm>
            <a:off x="722368" y="4603100"/>
            <a:ext cx="271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1" name="Google Shape;601;p28"/>
          <p:cNvGrpSpPr/>
          <p:nvPr/>
        </p:nvGrpSpPr>
        <p:grpSpPr>
          <a:xfrm rot="5400000">
            <a:off x="8568937" y="-84044"/>
            <a:ext cx="186223" cy="659096"/>
            <a:chOff x="4714575" y="2942350"/>
            <a:chExt cx="46450" cy="164400"/>
          </a:xfrm>
        </p:grpSpPr>
        <p:sp>
          <p:nvSpPr>
            <p:cNvPr id="602" name="Google Shape;602;p28"/>
            <p:cNvSpPr/>
            <p:nvPr/>
          </p:nvSpPr>
          <p:spPr>
            <a:xfrm>
              <a:off x="4752275" y="294235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1"/>
                  </a:cubicBezTo>
                  <a:cubicBezTo>
                    <a:pt x="1" y="271"/>
                    <a:pt x="80" y="361"/>
                    <a:pt x="170" y="361"/>
                  </a:cubicBezTo>
                  <a:cubicBezTo>
                    <a:pt x="271" y="361"/>
                    <a:pt x="350" y="271"/>
                    <a:pt x="350" y="181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4752275" y="2981200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81"/>
                    <a:pt x="80" y="360"/>
                    <a:pt x="170" y="360"/>
                  </a:cubicBezTo>
                  <a:cubicBezTo>
                    <a:pt x="271" y="360"/>
                    <a:pt x="350" y="281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4752275" y="3020025"/>
              <a:ext cx="8750" cy="9025"/>
            </a:xfrm>
            <a:custGeom>
              <a:rect b="b" l="l" r="r" t="t"/>
              <a:pathLst>
                <a:path extrusionOk="0" h="361" w="350">
                  <a:moveTo>
                    <a:pt x="170" y="1"/>
                  </a:moveTo>
                  <a:cubicBezTo>
                    <a:pt x="80" y="1"/>
                    <a:pt x="1" y="79"/>
                    <a:pt x="1" y="181"/>
                  </a:cubicBezTo>
                  <a:cubicBezTo>
                    <a:pt x="1" y="282"/>
                    <a:pt x="80" y="361"/>
                    <a:pt x="170" y="361"/>
                  </a:cubicBezTo>
                  <a:cubicBezTo>
                    <a:pt x="271" y="361"/>
                    <a:pt x="350" y="282"/>
                    <a:pt x="350" y="181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4752275" y="305915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1"/>
                  </a:moveTo>
                  <a:cubicBezTo>
                    <a:pt x="80" y="1"/>
                    <a:pt x="1" y="79"/>
                    <a:pt x="1" y="169"/>
                  </a:cubicBezTo>
                  <a:cubicBezTo>
                    <a:pt x="1" y="271"/>
                    <a:pt x="80" y="350"/>
                    <a:pt x="170" y="350"/>
                  </a:cubicBezTo>
                  <a:cubicBezTo>
                    <a:pt x="271" y="350"/>
                    <a:pt x="350" y="271"/>
                    <a:pt x="350" y="169"/>
                  </a:cubicBezTo>
                  <a:cubicBezTo>
                    <a:pt x="350" y="79"/>
                    <a:pt x="271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752275" y="3098000"/>
              <a:ext cx="8750" cy="8750"/>
            </a:xfrm>
            <a:custGeom>
              <a:rect b="b" l="l" r="r" t="t"/>
              <a:pathLst>
                <a:path extrusionOk="0" h="350" w="350">
                  <a:moveTo>
                    <a:pt x="170" y="0"/>
                  </a:moveTo>
                  <a:cubicBezTo>
                    <a:pt x="80" y="0"/>
                    <a:pt x="1" y="79"/>
                    <a:pt x="1" y="180"/>
                  </a:cubicBezTo>
                  <a:cubicBezTo>
                    <a:pt x="1" y="270"/>
                    <a:pt x="80" y="349"/>
                    <a:pt x="170" y="349"/>
                  </a:cubicBezTo>
                  <a:cubicBezTo>
                    <a:pt x="271" y="349"/>
                    <a:pt x="350" y="270"/>
                    <a:pt x="350" y="180"/>
                  </a:cubicBezTo>
                  <a:cubicBezTo>
                    <a:pt x="350" y="79"/>
                    <a:pt x="271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4714575" y="294235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1"/>
                  </a:cubicBezTo>
                  <a:cubicBezTo>
                    <a:pt x="0" y="271"/>
                    <a:pt x="79" y="361"/>
                    <a:pt x="180" y="361"/>
                  </a:cubicBezTo>
                  <a:cubicBezTo>
                    <a:pt x="282" y="361"/>
                    <a:pt x="361" y="271"/>
                    <a:pt x="361" y="181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714575" y="2981200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81"/>
                    <a:pt x="79" y="360"/>
                    <a:pt x="180" y="360"/>
                  </a:cubicBezTo>
                  <a:cubicBezTo>
                    <a:pt x="282" y="360"/>
                    <a:pt x="361" y="281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714575" y="3020025"/>
              <a:ext cx="9025" cy="9025"/>
            </a:xfrm>
            <a:custGeom>
              <a:rect b="b" l="l" r="r" t="t"/>
              <a:pathLst>
                <a:path extrusionOk="0" h="361" w="361">
                  <a:moveTo>
                    <a:pt x="180" y="1"/>
                  </a:moveTo>
                  <a:cubicBezTo>
                    <a:pt x="79" y="1"/>
                    <a:pt x="0" y="79"/>
                    <a:pt x="0" y="181"/>
                  </a:cubicBezTo>
                  <a:cubicBezTo>
                    <a:pt x="0" y="282"/>
                    <a:pt x="79" y="361"/>
                    <a:pt x="180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714575" y="305915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1"/>
                  </a:moveTo>
                  <a:cubicBezTo>
                    <a:pt x="79" y="1"/>
                    <a:pt x="0" y="79"/>
                    <a:pt x="0" y="169"/>
                  </a:cubicBezTo>
                  <a:cubicBezTo>
                    <a:pt x="0" y="271"/>
                    <a:pt x="79" y="350"/>
                    <a:pt x="180" y="350"/>
                  </a:cubicBezTo>
                  <a:cubicBezTo>
                    <a:pt x="282" y="350"/>
                    <a:pt x="361" y="271"/>
                    <a:pt x="361" y="169"/>
                  </a:cubicBezTo>
                  <a:cubicBezTo>
                    <a:pt x="361" y="79"/>
                    <a:pt x="282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714575" y="3098000"/>
              <a:ext cx="9025" cy="8750"/>
            </a:xfrm>
            <a:custGeom>
              <a:rect b="b" l="l" r="r" t="t"/>
              <a:pathLst>
                <a:path extrusionOk="0" h="350" w="361">
                  <a:moveTo>
                    <a:pt x="180" y="0"/>
                  </a:moveTo>
                  <a:cubicBezTo>
                    <a:pt x="79" y="0"/>
                    <a:pt x="0" y="79"/>
                    <a:pt x="0" y="180"/>
                  </a:cubicBezTo>
                  <a:cubicBezTo>
                    <a:pt x="0" y="270"/>
                    <a:pt x="79" y="349"/>
                    <a:pt x="180" y="349"/>
                  </a:cubicBezTo>
                  <a:cubicBezTo>
                    <a:pt x="282" y="349"/>
                    <a:pt x="361" y="270"/>
                    <a:pt x="361" y="180"/>
                  </a:cubicBezTo>
                  <a:cubicBezTo>
                    <a:pt x="361" y="79"/>
                    <a:pt x="28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28"/>
          <p:cNvGrpSpPr/>
          <p:nvPr/>
        </p:nvGrpSpPr>
        <p:grpSpPr>
          <a:xfrm>
            <a:off x="113774" y="3606527"/>
            <a:ext cx="2560434" cy="561594"/>
            <a:chOff x="2871050" y="2458250"/>
            <a:chExt cx="1107550" cy="242925"/>
          </a:xfrm>
        </p:grpSpPr>
        <p:sp>
          <p:nvSpPr>
            <p:cNvPr id="613" name="Google Shape;613;p28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28"/>
          <p:cNvSpPr/>
          <p:nvPr/>
        </p:nvSpPr>
        <p:spPr>
          <a:xfrm>
            <a:off x="441586" y="699752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28"/>
          <p:cNvPicPr preferRelativeResize="0"/>
          <p:nvPr/>
        </p:nvPicPr>
        <p:blipFill rotWithShape="1">
          <a:blip r:embed="rId3">
            <a:alphaModFix/>
          </a:blip>
          <a:srcRect b="0" l="8998" r="8069" t="0"/>
          <a:stretch/>
        </p:blipFill>
        <p:spPr>
          <a:xfrm>
            <a:off x="722375" y="539988"/>
            <a:ext cx="2689500" cy="40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8"/>
          <p:cNvPicPr preferRelativeResize="0"/>
          <p:nvPr/>
        </p:nvPicPr>
        <p:blipFill rotWithShape="1">
          <a:blip r:embed="rId4">
            <a:alphaModFix/>
          </a:blip>
          <a:srcRect b="0" l="2647" r="2798" t="0"/>
          <a:stretch/>
        </p:blipFill>
        <p:spPr>
          <a:xfrm>
            <a:off x="722375" y="534975"/>
            <a:ext cx="2719500" cy="406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glance at the data</a:t>
            </a:r>
            <a:endParaRPr/>
          </a:p>
        </p:txBody>
      </p:sp>
      <p:cxnSp>
        <p:nvCxnSpPr>
          <p:cNvPr id="624" name="Google Shape;624;p29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29"/>
          <p:cNvSpPr/>
          <p:nvPr/>
        </p:nvSpPr>
        <p:spPr>
          <a:xfrm rot="10800000">
            <a:off x="4291195" y="4410064"/>
            <a:ext cx="561600" cy="561600"/>
          </a:xfrm>
          <a:prstGeom prst="blockArc">
            <a:avLst>
              <a:gd fmla="val 10800000" name="adj1"/>
              <a:gd fmla="val 7526" name="adj2"/>
              <a:gd fmla="val 15047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29"/>
          <p:cNvGrpSpPr/>
          <p:nvPr/>
        </p:nvGrpSpPr>
        <p:grpSpPr>
          <a:xfrm>
            <a:off x="-682889" y="4410077"/>
            <a:ext cx="2560434" cy="561594"/>
            <a:chOff x="2871050" y="2458250"/>
            <a:chExt cx="1107550" cy="242925"/>
          </a:xfrm>
        </p:grpSpPr>
        <p:sp>
          <p:nvSpPr>
            <p:cNvPr id="627" name="Google Shape;627;p29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0" name="Google Shape;6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00" y="2765100"/>
            <a:ext cx="7636346" cy="140408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29"/>
          <p:cNvSpPr txBox="1"/>
          <p:nvPr/>
        </p:nvSpPr>
        <p:spPr>
          <a:xfrm>
            <a:off x="753875" y="1452163"/>
            <a:ext cx="763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Shape: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11 Columns and 1000 rows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Dropped null values.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Duplicates.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Dropped </a:t>
            </a:r>
            <a:r>
              <a:rPr i="1"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Revenue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i="1"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Budget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graphing them since they mostly contain missing values.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0"/>
          <p:cNvSpPr/>
          <p:nvPr/>
        </p:nvSpPr>
        <p:spPr>
          <a:xfrm>
            <a:off x="4843450" y="539400"/>
            <a:ext cx="3584400" cy="406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30"/>
          <p:cNvGrpSpPr/>
          <p:nvPr/>
        </p:nvGrpSpPr>
        <p:grpSpPr>
          <a:xfrm>
            <a:off x="5146235" y="1357535"/>
            <a:ext cx="2978821" cy="2424251"/>
            <a:chOff x="5404325" y="978525"/>
            <a:chExt cx="2636825" cy="2145925"/>
          </a:xfrm>
        </p:grpSpPr>
        <p:sp>
          <p:nvSpPr>
            <p:cNvPr id="638" name="Google Shape;638;p30"/>
            <p:cNvSpPr/>
            <p:nvPr/>
          </p:nvSpPr>
          <p:spPr>
            <a:xfrm>
              <a:off x="6280663" y="2804900"/>
              <a:ext cx="884150" cy="319550"/>
            </a:xfrm>
            <a:custGeom>
              <a:rect b="b" l="l" r="r" t="t"/>
              <a:pathLst>
                <a:path extrusionOk="0" h="12782" w="35366">
                  <a:moveTo>
                    <a:pt x="1" y="12781"/>
                  </a:moveTo>
                  <a:lnTo>
                    <a:pt x="1" y="11447"/>
                  </a:lnTo>
                  <a:lnTo>
                    <a:pt x="4158" y="10951"/>
                  </a:lnTo>
                  <a:lnTo>
                    <a:pt x="7043" y="1"/>
                  </a:lnTo>
                  <a:lnTo>
                    <a:pt x="28323" y="1"/>
                  </a:lnTo>
                  <a:lnTo>
                    <a:pt x="31208" y="10951"/>
                  </a:lnTo>
                  <a:lnTo>
                    <a:pt x="35365" y="11447"/>
                  </a:lnTo>
                  <a:lnTo>
                    <a:pt x="35365" y="127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5404325" y="978525"/>
              <a:ext cx="2636825" cy="1596850"/>
            </a:xfrm>
            <a:custGeom>
              <a:rect b="b" l="l" r="r" t="t"/>
              <a:pathLst>
                <a:path extrusionOk="0" h="63874" w="105473">
                  <a:moveTo>
                    <a:pt x="0" y="63873"/>
                  </a:moveTo>
                  <a:lnTo>
                    <a:pt x="0" y="2389"/>
                  </a:lnTo>
                  <a:cubicBezTo>
                    <a:pt x="0" y="1055"/>
                    <a:pt x="1055" y="0"/>
                    <a:pt x="2389" y="0"/>
                  </a:cubicBezTo>
                  <a:lnTo>
                    <a:pt x="103115" y="0"/>
                  </a:lnTo>
                  <a:cubicBezTo>
                    <a:pt x="104418" y="0"/>
                    <a:pt x="105473" y="1055"/>
                    <a:pt x="105473" y="2389"/>
                  </a:cubicBezTo>
                  <a:lnTo>
                    <a:pt x="105473" y="6387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404325" y="2575350"/>
              <a:ext cx="2636825" cy="238100"/>
            </a:xfrm>
            <a:custGeom>
              <a:rect b="b" l="l" r="r" t="t"/>
              <a:pathLst>
                <a:path extrusionOk="0" h="9524" w="105473">
                  <a:moveTo>
                    <a:pt x="103115" y="9524"/>
                  </a:moveTo>
                  <a:lnTo>
                    <a:pt x="2389" y="9524"/>
                  </a:lnTo>
                  <a:cubicBezTo>
                    <a:pt x="1055" y="9524"/>
                    <a:pt x="0" y="8438"/>
                    <a:pt x="0" y="7135"/>
                  </a:cubicBezTo>
                  <a:lnTo>
                    <a:pt x="0" y="0"/>
                  </a:lnTo>
                  <a:lnTo>
                    <a:pt x="105473" y="0"/>
                  </a:lnTo>
                  <a:lnTo>
                    <a:pt x="105473" y="7135"/>
                  </a:lnTo>
                  <a:cubicBezTo>
                    <a:pt x="105473" y="8438"/>
                    <a:pt x="104418" y="9524"/>
                    <a:pt x="103115" y="9524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6706438" y="1016525"/>
              <a:ext cx="32600" cy="32575"/>
            </a:xfrm>
            <a:custGeom>
              <a:rect b="b" l="l" r="r" t="t"/>
              <a:pathLst>
                <a:path extrusionOk="0" h="1303" w="1304">
                  <a:moveTo>
                    <a:pt x="559" y="0"/>
                  </a:moveTo>
                  <a:cubicBezTo>
                    <a:pt x="1055" y="0"/>
                    <a:pt x="1304" y="589"/>
                    <a:pt x="931" y="931"/>
                  </a:cubicBezTo>
                  <a:cubicBezTo>
                    <a:pt x="590" y="1303"/>
                    <a:pt x="1" y="1055"/>
                    <a:pt x="1" y="558"/>
                  </a:cubicBezTo>
                  <a:cubicBezTo>
                    <a:pt x="1" y="248"/>
                    <a:pt x="249" y="0"/>
                    <a:pt x="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2" name="Google Shape;6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69" y="1477555"/>
            <a:ext cx="2795465" cy="1572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3" name="Google Shape;643;p30"/>
          <p:cNvSpPr txBox="1"/>
          <p:nvPr>
            <p:ph type="title"/>
          </p:nvPr>
        </p:nvSpPr>
        <p:spPr>
          <a:xfrm>
            <a:off x="1279450" y="1765050"/>
            <a:ext cx="280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Visualizations</a:t>
            </a:r>
            <a:endParaRPr/>
          </a:p>
        </p:txBody>
      </p:sp>
      <p:cxnSp>
        <p:nvCxnSpPr>
          <p:cNvPr id="644" name="Google Shape;644;p30"/>
          <p:cNvCxnSpPr/>
          <p:nvPr/>
        </p:nvCxnSpPr>
        <p:spPr>
          <a:xfrm>
            <a:off x="48372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0"/>
          <p:cNvCxnSpPr/>
          <p:nvPr/>
        </p:nvCxnSpPr>
        <p:spPr>
          <a:xfrm>
            <a:off x="4841800" y="4604000"/>
            <a:ext cx="358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0"/>
          <p:cNvCxnSpPr/>
          <p:nvPr/>
        </p:nvCxnSpPr>
        <p:spPr>
          <a:xfrm>
            <a:off x="8421625" y="539591"/>
            <a:ext cx="0" cy="46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0"/>
          <p:cNvSpPr/>
          <p:nvPr/>
        </p:nvSpPr>
        <p:spPr>
          <a:xfrm rot="10800000">
            <a:off x="1546321" y="3970774"/>
            <a:ext cx="561600" cy="561600"/>
          </a:xfrm>
          <a:prstGeom prst="pie">
            <a:avLst>
              <a:gd fmla="val 0" name="adj1"/>
              <a:gd fmla="val 1082526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0"/>
          <p:cNvSpPr/>
          <p:nvPr/>
        </p:nvSpPr>
        <p:spPr>
          <a:xfrm>
            <a:off x="2445811" y="258689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30"/>
          <p:cNvGrpSpPr/>
          <p:nvPr/>
        </p:nvGrpSpPr>
        <p:grpSpPr>
          <a:xfrm>
            <a:off x="6908911" y="3912089"/>
            <a:ext cx="2560434" cy="561594"/>
            <a:chOff x="2871050" y="2458250"/>
            <a:chExt cx="1107550" cy="242925"/>
          </a:xfrm>
        </p:grpSpPr>
        <p:sp>
          <p:nvSpPr>
            <p:cNvPr id="650" name="Google Shape;650;p30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0"/>
          <p:cNvGrpSpPr/>
          <p:nvPr/>
        </p:nvGrpSpPr>
        <p:grpSpPr>
          <a:xfrm>
            <a:off x="201777" y="924063"/>
            <a:ext cx="1441459" cy="315279"/>
            <a:chOff x="4290125" y="2631325"/>
            <a:chExt cx="500750" cy="109525"/>
          </a:xfrm>
        </p:grpSpPr>
        <p:sp>
          <p:nvSpPr>
            <p:cNvPr id="654" name="Google Shape;654;p30"/>
            <p:cNvSpPr/>
            <p:nvPr/>
          </p:nvSpPr>
          <p:spPr>
            <a:xfrm>
              <a:off x="4290125" y="2631325"/>
              <a:ext cx="500750" cy="29875"/>
            </a:xfrm>
            <a:custGeom>
              <a:rect b="b" l="l" r="r" t="t"/>
              <a:pathLst>
                <a:path extrusionOk="0" h="1195" w="20030">
                  <a:moveTo>
                    <a:pt x="1" y="1"/>
                  </a:moveTo>
                  <a:lnTo>
                    <a:pt x="1" y="395"/>
                  </a:lnTo>
                  <a:cubicBezTo>
                    <a:pt x="575" y="395"/>
                    <a:pt x="834" y="564"/>
                    <a:pt x="1149" y="767"/>
                  </a:cubicBezTo>
                  <a:cubicBezTo>
                    <a:pt x="1465" y="969"/>
                    <a:pt x="1825" y="1194"/>
                    <a:pt x="2500" y="1194"/>
                  </a:cubicBezTo>
                  <a:cubicBezTo>
                    <a:pt x="3187" y="1194"/>
                    <a:pt x="3547" y="969"/>
                    <a:pt x="3863" y="767"/>
                  </a:cubicBezTo>
                  <a:cubicBezTo>
                    <a:pt x="4178" y="564"/>
                    <a:pt x="4437" y="395"/>
                    <a:pt x="5011" y="395"/>
                  </a:cubicBezTo>
                  <a:cubicBezTo>
                    <a:pt x="5574" y="395"/>
                    <a:pt x="5844" y="564"/>
                    <a:pt x="6148" y="767"/>
                  </a:cubicBezTo>
                  <a:cubicBezTo>
                    <a:pt x="6463" y="969"/>
                    <a:pt x="6823" y="1194"/>
                    <a:pt x="7510" y="1194"/>
                  </a:cubicBezTo>
                  <a:cubicBezTo>
                    <a:pt x="8197" y="1194"/>
                    <a:pt x="8557" y="969"/>
                    <a:pt x="8872" y="767"/>
                  </a:cubicBezTo>
                  <a:cubicBezTo>
                    <a:pt x="9176" y="564"/>
                    <a:pt x="9447" y="395"/>
                    <a:pt x="10009" y="395"/>
                  </a:cubicBezTo>
                  <a:cubicBezTo>
                    <a:pt x="10584" y="395"/>
                    <a:pt x="10843" y="564"/>
                    <a:pt x="11158" y="767"/>
                  </a:cubicBezTo>
                  <a:cubicBezTo>
                    <a:pt x="11473" y="969"/>
                    <a:pt x="11833" y="1194"/>
                    <a:pt x="12520" y="1194"/>
                  </a:cubicBezTo>
                  <a:cubicBezTo>
                    <a:pt x="13196" y="1194"/>
                    <a:pt x="13556" y="969"/>
                    <a:pt x="13871" y="767"/>
                  </a:cubicBezTo>
                  <a:cubicBezTo>
                    <a:pt x="14186" y="564"/>
                    <a:pt x="14456" y="395"/>
                    <a:pt x="15019" y="395"/>
                  </a:cubicBezTo>
                  <a:cubicBezTo>
                    <a:pt x="15582" y="395"/>
                    <a:pt x="15852" y="564"/>
                    <a:pt x="16168" y="767"/>
                  </a:cubicBezTo>
                  <a:cubicBezTo>
                    <a:pt x="16483" y="969"/>
                    <a:pt x="16843" y="1194"/>
                    <a:pt x="17519" y="1194"/>
                  </a:cubicBezTo>
                  <a:cubicBezTo>
                    <a:pt x="18205" y="1194"/>
                    <a:pt x="18566" y="969"/>
                    <a:pt x="18881" y="767"/>
                  </a:cubicBezTo>
                  <a:cubicBezTo>
                    <a:pt x="19196" y="564"/>
                    <a:pt x="19455" y="395"/>
                    <a:pt x="20029" y="395"/>
                  </a:cubicBezTo>
                  <a:lnTo>
                    <a:pt x="20029" y="1"/>
                  </a:lnTo>
                  <a:cubicBezTo>
                    <a:pt x="19342" y="1"/>
                    <a:pt x="18982" y="226"/>
                    <a:pt x="18667" y="429"/>
                  </a:cubicBezTo>
                  <a:cubicBezTo>
                    <a:pt x="18352" y="620"/>
                    <a:pt x="18093" y="789"/>
                    <a:pt x="17519" y="789"/>
                  </a:cubicBezTo>
                  <a:cubicBezTo>
                    <a:pt x="16956" y="789"/>
                    <a:pt x="16686" y="620"/>
                    <a:pt x="16382" y="429"/>
                  </a:cubicBezTo>
                  <a:cubicBezTo>
                    <a:pt x="16066" y="226"/>
                    <a:pt x="15706" y="1"/>
                    <a:pt x="15019" y="1"/>
                  </a:cubicBezTo>
                  <a:cubicBezTo>
                    <a:pt x="14333" y="1"/>
                    <a:pt x="13972" y="226"/>
                    <a:pt x="13657" y="429"/>
                  </a:cubicBezTo>
                  <a:cubicBezTo>
                    <a:pt x="13353" y="620"/>
                    <a:pt x="13083" y="789"/>
                    <a:pt x="12520" y="789"/>
                  </a:cubicBezTo>
                  <a:cubicBezTo>
                    <a:pt x="11946" y="789"/>
                    <a:pt x="11687" y="620"/>
                    <a:pt x="11372" y="429"/>
                  </a:cubicBezTo>
                  <a:cubicBezTo>
                    <a:pt x="11056" y="226"/>
                    <a:pt x="10696" y="1"/>
                    <a:pt x="10009" y="1"/>
                  </a:cubicBezTo>
                  <a:cubicBezTo>
                    <a:pt x="9334" y="1"/>
                    <a:pt x="8974" y="226"/>
                    <a:pt x="8658" y="429"/>
                  </a:cubicBezTo>
                  <a:cubicBezTo>
                    <a:pt x="8343" y="620"/>
                    <a:pt x="8073" y="789"/>
                    <a:pt x="7510" y="789"/>
                  </a:cubicBezTo>
                  <a:cubicBezTo>
                    <a:pt x="6947" y="789"/>
                    <a:pt x="6677" y="620"/>
                    <a:pt x="6362" y="429"/>
                  </a:cubicBezTo>
                  <a:cubicBezTo>
                    <a:pt x="6047" y="226"/>
                    <a:pt x="5686" y="1"/>
                    <a:pt x="5011" y="1"/>
                  </a:cubicBezTo>
                  <a:cubicBezTo>
                    <a:pt x="4324" y="1"/>
                    <a:pt x="3964" y="226"/>
                    <a:pt x="3649" y="429"/>
                  </a:cubicBezTo>
                  <a:cubicBezTo>
                    <a:pt x="3345" y="620"/>
                    <a:pt x="3074" y="789"/>
                    <a:pt x="2500" y="789"/>
                  </a:cubicBezTo>
                  <a:cubicBezTo>
                    <a:pt x="1937" y="789"/>
                    <a:pt x="1667" y="620"/>
                    <a:pt x="1363" y="429"/>
                  </a:cubicBezTo>
                  <a:cubicBezTo>
                    <a:pt x="1048" y="226"/>
                    <a:pt x="68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290125" y="2671025"/>
              <a:ext cx="500750" cy="30150"/>
            </a:xfrm>
            <a:custGeom>
              <a:rect b="b" l="l" r="r" t="t"/>
              <a:pathLst>
                <a:path extrusionOk="0" h="1206" w="20030">
                  <a:moveTo>
                    <a:pt x="1" y="0"/>
                  </a:moveTo>
                  <a:lnTo>
                    <a:pt x="1" y="406"/>
                  </a:lnTo>
                  <a:cubicBezTo>
                    <a:pt x="575" y="406"/>
                    <a:pt x="834" y="575"/>
                    <a:pt x="1149" y="766"/>
                  </a:cubicBezTo>
                  <a:cubicBezTo>
                    <a:pt x="1465" y="969"/>
                    <a:pt x="1825" y="1205"/>
                    <a:pt x="2500" y="1205"/>
                  </a:cubicBezTo>
                  <a:cubicBezTo>
                    <a:pt x="3187" y="1205"/>
                    <a:pt x="3547" y="969"/>
                    <a:pt x="3863" y="766"/>
                  </a:cubicBezTo>
                  <a:cubicBezTo>
                    <a:pt x="4178" y="575"/>
                    <a:pt x="4437" y="406"/>
                    <a:pt x="5011" y="406"/>
                  </a:cubicBezTo>
                  <a:cubicBezTo>
                    <a:pt x="5574" y="406"/>
                    <a:pt x="5844" y="575"/>
                    <a:pt x="6148" y="766"/>
                  </a:cubicBezTo>
                  <a:cubicBezTo>
                    <a:pt x="6463" y="969"/>
                    <a:pt x="6823" y="1205"/>
                    <a:pt x="7510" y="1205"/>
                  </a:cubicBezTo>
                  <a:cubicBezTo>
                    <a:pt x="8197" y="1205"/>
                    <a:pt x="8557" y="969"/>
                    <a:pt x="8872" y="766"/>
                  </a:cubicBezTo>
                  <a:cubicBezTo>
                    <a:pt x="9176" y="575"/>
                    <a:pt x="9447" y="406"/>
                    <a:pt x="10009" y="406"/>
                  </a:cubicBezTo>
                  <a:cubicBezTo>
                    <a:pt x="10584" y="406"/>
                    <a:pt x="10843" y="575"/>
                    <a:pt x="11158" y="766"/>
                  </a:cubicBezTo>
                  <a:cubicBezTo>
                    <a:pt x="11473" y="969"/>
                    <a:pt x="11833" y="1205"/>
                    <a:pt x="12520" y="1205"/>
                  </a:cubicBezTo>
                  <a:cubicBezTo>
                    <a:pt x="13196" y="1205"/>
                    <a:pt x="13556" y="969"/>
                    <a:pt x="13871" y="766"/>
                  </a:cubicBezTo>
                  <a:cubicBezTo>
                    <a:pt x="14186" y="575"/>
                    <a:pt x="14456" y="406"/>
                    <a:pt x="15019" y="406"/>
                  </a:cubicBezTo>
                  <a:cubicBezTo>
                    <a:pt x="15582" y="406"/>
                    <a:pt x="15852" y="575"/>
                    <a:pt x="16168" y="766"/>
                  </a:cubicBezTo>
                  <a:cubicBezTo>
                    <a:pt x="16483" y="969"/>
                    <a:pt x="16843" y="1205"/>
                    <a:pt x="17519" y="1205"/>
                  </a:cubicBezTo>
                  <a:cubicBezTo>
                    <a:pt x="18205" y="1205"/>
                    <a:pt x="18566" y="969"/>
                    <a:pt x="18881" y="766"/>
                  </a:cubicBezTo>
                  <a:cubicBezTo>
                    <a:pt x="19196" y="575"/>
                    <a:pt x="19455" y="406"/>
                    <a:pt x="20029" y="406"/>
                  </a:cubicBezTo>
                  <a:lnTo>
                    <a:pt x="20029" y="0"/>
                  </a:lnTo>
                  <a:cubicBezTo>
                    <a:pt x="19342" y="0"/>
                    <a:pt x="18982" y="237"/>
                    <a:pt x="18667" y="428"/>
                  </a:cubicBezTo>
                  <a:cubicBezTo>
                    <a:pt x="18352" y="631"/>
                    <a:pt x="18093" y="800"/>
                    <a:pt x="17519" y="800"/>
                  </a:cubicBezTo>
                  <a:cubicBezTo>
                    <a:pt x="16956" y="800"/>
                    <a:pt x="16686" y="631"/>
                    <a:pt x="16382" y="428"/>
                  </a:cubicBezTo>
                  <a:cubicBezTo>
                    <a:pt x="16066" y="237"/>
                    <a:pt x="15706" y="0"/>
                    <a:pt x="15019" y="0"/>
                  </a:cubicBezTo>
                  <a:cubicBezTo>
                    <a:pt x="14333" y="0"/>
                    <a:pt x="13972" y="237"/>
                    <a:pt x="13657" y="428"/>
                  </a:cubicBezTo>
                  <a:cubicBezTo>
                    <a:pt x="13353" y="631"/>
                    <a:pt x="13083" y="800"/>
                    <a:pt x="12520" y="800"/>
                  </a:cubicBezTo>
                  <a:cubicBezTo>
                    <a:pt x="11946" y="800"/>
                    <a:pt x="11687" y="631"/>
                    <a:pt x="11372" y="428"/>
                  </a:cubicBezTo>
                  <a:cubicBezTo>
                    <a:pt x="11056" y="237"/>
                    <a:pt x="10696" y="0"/>
                    <a:pt x="10009" y="0"/>
                  </a:cubicBezTo>
                  <a:cubicBezTo>
                    <a:pt x="9334" y="0"/>
                    <a:pt x="8974" y="237"/>
                    <a:pt x="8658" y="428"/>
                  </a:cubicBezTo>
                  <a:cubicBezTo>
                    <a:pt x="8343" y="631"/>
                    <a:pt x="8073" y="800"/>
                    <a:pt x="7510" y="800"/>
                  </a:cubicBezTo>
                  <a:cubicBezTo>
                    <a:pt x="6947" y="800"/>
                    <a:pt x="6677" y="631"/>
                    <a:pt x="6362" y="428"/>
                  </a:cubicBezTo>
                  <a:cubicBezTo>
                    <a:pt x="6047" y="237"/>
                    <a:pt x="5686" y="0"/>
                    <a:pt x="5011" y="0"/>
                  </a:cubicBezTo>
                  <a:cubicBezTo>
                    <a:pt x="4324" y="0"/>
                    <a:pt x="3964" y="237"/>
                    <a:pt x="3649" y="428"/>
                  </a:cubicBezTo>
                  <a:cubicBezTo>
                    <a:pt x="3345" y="631"/>
                    <a:pt x="3074" y="800"/>
                    <a:pt x="2500" y="800"/>
                  </a:cubicBezTo>
                  <a:cubicBezTo>
                    <a:pt x="1937" y="800"/>
                    <a:pt x="1667" y="631"/>
                    <a:pt x="1363" y="428"/>
                  </a:cubicBezTo>
                  <a:cubicBezTo>
                    <a:pt x="1048" y="237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4290125" y="2711000"/>
              <a:ext cx="500750" cy="29850"/>
            </a:xfrm>
            <a:custGeom>
              <a:rect b="b" l="l" r="r" t="t"/>
              <a:pathLst>
                <a:path extrusionOk="0" h="1194" w="20030">
                  <a:moveTo>
                    <a:pt x="1" y="0"/>
                  </a:moveTo>
                  <a:lnTo>
                    <a:pt x="1" y="394"/>
                  </a:lnTo>
                  <a:cubicBezTo>
                    <a:pt x="575" y="394"/>
                    <a:pt x="834" y="574"/>
                    <a:pt x="1149" y="766"/>
                  </a:cubicBezTo>
                  <a:cubicBezTo>
                    <a:pt x="1465" y="968"/>
                    <a:pt x="1825" y="1193"/>
                    <a:pt x="2500" y="1193"/>
                  </a:cubicBezTo>
                  <a:cubicBezTo>
                    <a:pt x="3187" y="1193"/>
                    <a:pt x="3547" y="968"/>
                    <a:pt x="3863" y="766"/>
                  </a:cubicBezTo>
                  <a:cubicBezTo>
                    <a:pt x="4178" y="574"/>
                    <a:pt x="4437" y="394"/>
                    <a:pt x="5011" y="394"/>
                  </a:cubicBezTo>
                  <a:cubicBezTo>
                    <a:pt x="5574" y="394"/>
                    <a:pt x="5844" y="574"/>
                    <a:pt x="6148" y="766"/>
                  </a:cubicBezTo>
                  <a:cubicBezTo>
                    <a:pt x="6463" y="968"/>
                    <a:pt x="6823" y="1193"/>
                    <a:pt x="7510" y="1193"/>
                  </a:cubicBezTo>
                  <a:cubicBezTo>
                    <a:pt x="8197" y="1193"/>
                    <a:pt x="8557" y="968"/>
                    <a:pt x="8872" y="766"/>
                  </a:cubicBezTo>
                  <a:cubicBezTo>
                    <a:pt x="9176" y="574"/>
                    <a:pt x="9447" y="394"/>
                    <a:pt x="10009" y="394"/>
                  </a:cubicBezTo>
                  <a:cubicBezTo>
                    <a:pt x="10584" y="394"/>
                    <a:pt x="10843" y="574"/>
                    <a:pt x="11158" y="766"/>
                  </a:cubicBezTo>
                  <a:cubicBezTo>
                    <a:pt x="11473" y="968"/>
                    <a:pt x="11833" y="1193"/>
                    <a:pt x="12520" y="1193"/>
                  </a:cubicBezTo>
                  <a:cubicBezTo>
                    <a:pt x="13196" y="1193"/>
                    <a:pt x="13556" y="968"/>
                    <a:pt x="13871" y="766"/>
                  </a:cubicBezTo>
                  <a:cubicBezTo>
                    <a:pt x="14186" y="574"/>
                    <a:pt x="14456" y="394"/>
                    <a:pt x="15019" y="394"/>
                  </a:cubicBezTo>
                  <a:cubicBezTo>
                    <a:pt x="15582" y="394"/>
                    <a:pt x="15852" y="574"/>
                    <a:pt x="16168" y="766"/>
                  </a:cubicBezTo>
                  <a:cubicBezTo>
                    <a:pt x="16483" y="968"/>
                    <a:pt x="16843" y="1193"/>
                    <a:pt x="17519" y="1193"/>
                  </a:cubicBezTo>
                  <a:cubicBezTo>
                    <a:pt x="18205" y="1193"/>
                    <a:pt x="18566" y="968"/>
                    <a:pt x="18881" y="766"/>
                  </a:cubicBezTo>
                  <a:cubicBezTo>
                    <a:pt x="19196" y="574"/>
                    <a:pt x="19455" y="394"/>
                    <a:pt x="20029" y="394"/>
                  </a:cubicBezTo>
                  <a:lnTo>
                    <a:pt x="20029" y="0"/>
                  </a:lnTo>
                  <a:cubicBezTo>
                    <a:pt x="19342" y="0"/>
                    <a:pt x="18982" y="225"/>
                    <a:pt x="18667" y="428"/>
                  </a:cubicBezTo>
                  <a:cubicBezTo>
                    <a:pt x="18352" y="631"/>
                    <a:pt x="18093" y="799"/>
                    <a:pt x="17519" y="799"/>
                  </a:cubicBezTo>
                  <a:cubicBezTo>
                    <a:pt x="16956" y="799"/>
                    <a:pt x="16686" y="631"/>
                    <a:pt x="16382" y="428"/>
                  </a:cubicBezTo>
                  <a:cubicBezTo>
                    <a:pt x="16066" y="225"/>
                    <a:pt x="15706" y="0"/>
                    <a:pt x="15019" y="0"/>
                  </a:cubicBezTo>
                  <a:cubicBezTo>
                    <a:pt x="14333" y="0"/>
                    <a:pt x="13972" y="225"/>
                    <a:pt x="13657" y="428"/>
                  </a:cubicBezTo>
                  <a:cubicBezTo>
                    <a:pt x="13353" y="631"/>
                    <a:pt x="13083" y="799"/>
                    <a:pt x="12520" y="799"/>
                  </a:cubicBezTo>
                  <a:cubicBezTo>
                    <a:pt x="11946" y="799"/>
                    <a:pt x="11687" y="631"/>
                    <a:pt x="11372" y="428"/>
                  </a:cubicBezTo>
                  <a:cubicBezTo>
                    <a:pt x="11056" y="225"/>
                    <a:pt x="10696" y="0"/>
                    <a:pt x="10009" y="0"/>
                  </a:cubicBezTo>
                  <a:cubicBezTo>
                    <a:pt x="9334" y="0"/>
                    <a:pt x="8974" y="225"/>
                    <a:pt x="8658" y="428"/>
                  </a:cubicBezTo>
                  <a:cubicBezTo>
                    <a:pt x="8343" y="631"/>
                    <a:pt x="8073" y="799"/>
                    <a:pt x="7510" y="799"/>
                  </a:cubicBezTo>
                  <a:cubicBezTo>
                    <a:pt x="6947" y="799"/>
                    <a:pt x="6677" y="631"/>
                    <a:pt x="6362" y="428"/>
                  </a:cubicBezTo>
                  <a:cubicBezTo>
                    <a:pt x="6047" y="225"/>
                    <a:pt x="5686" y="0"/>
                    <a:pt x="5011" y="0"/>
                  </a:cubicBezTo>
                  <a:cubicBezTo>
                    <a:pt x="4324" y="0"/>
                    <a:pt x="3964" y="225"/>
                    <a:pt x="3649" y="428"/>
                  </a:cubicBezTo>
                  <a:cubicBezTo>
                    <a:pt x="3345" y="631"/>
                    <a:pt x="3074" y="799"/>
                    <a:pt x="2500" y="799"/>
                  </a:cubicBezTo>
                  <a:cubicBezTo>
                    <a:pt x="1937" y="799"/>
                    <a:pt x="1667" y="631"/>
                    <a:pt x="1363" y="428"/>
                  </a:cubicBezTo>
                  <a:cubicBezTo>
                    <a:pt x="1048" y="225"/>
                    <a:pt x="68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7" name="Google Shape;6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865" y="1477550"/>
            <a:ext cx="2793111" cy="1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1"/>
          <p:cNvSpPr txBox="1"/>
          <p:nvPr>
            <p:ph type="title"/>
          </p:nvPr>
        </p:nvSpPr>
        <p:spPr>
          <a:xfrm>
            <a:off x="722375" y="0"/>
            <a:ext cx="76992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 Graphs</a:t>
            </a: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31"/>
          <p:cNvGrpSpPr/>
          <p:nvPr/>
        </p:nvGrpSpPr>
        <p:grpSpPr>
          <a:xfrm>
            <a:off x="-1041089" y="1481477"/>
            <a:ext cx="2560434" cy="561594"/>
            <a:chOff x="2871050" y="2458250"/>
            <a:chExt cx="1107550" cy="242925"/>
          </a:xfrm>
        </p:grpSpPr>
        <p:sp>
          <p:nvSpPr>
            <p:cNvPr id="665" name="Google Shape;665;p31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8" name="Google Shape;6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51" y="3074800"/>
            <a:ext cx="5110800" cy="18975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12" y="872550"/>
            <a:ext cx="5114100" cy="1897500"/>
          </a:xfrm>
          <a:prstGeom prst="flowChartAlternateProcess">
            <a:avLst/>
          </a:prstGeom>
          <a:noFill/>
          <a:ln cap="flat" cmpd="sng" w="9525">
            <a:solidFill>
              <a:srgbClr val="29282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p31"/>
          <p:cNvSpPr txBox="1"/>
          <p:nvPr/>
        </p:nvSpPr>
        <p:spPr>
          <a:xfrm>
            <a:off x="6273975" y="878275"/>
            <a:ext cx="256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Findings: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Adventure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the most profitable genre followed by Family and Sci-Fi movies.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31"/>
          <p:cNvSpPr txBox="1"/>
          <p:nvPr/>
        </p:nvSpPr>
        <p:spPr>
          <a:xfrm>
            <a:off x="6273975" y="3074800"/>
            <a:ext cx="256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Findings: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James Cameron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the most profitable Director in our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rated movies per country</a:t>
            </a:r>
            <a:endParaRPr/>
          </a:p>
        </p:txBody>
      </p:sp>
      <p:cxnSp>
        <p:nvCxnSpPr>
          <p:cNvPr id="677" name="Google Shape;677;p32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2"/>
          <p:cNvSpPr/>
          <p:nvPr/>
        </p:nvSpPr>
        <p:spPr>
          <a:xfrm>
            <a:off x="5656486" y="4410064"/>
            <a:ext cx="561600" cy="56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32"/>
          <p:cNvGrpSpPr/>
          <p:nvPr/>
        </p:nvGrpSpPr>
        <p:grpSpPr>
          <a:xfrm>
            <a:off x="-1041089" y="1481477"/>
            <a:ext cx="2560434" cy="561594"/>
            <a:chOff x="2871050" y="2458250"/>
            <a:chExt cx="1107550" cy="242925"/>
          </a:xfrm>
        </p:grpSpPr>
        <p:sp>
          <p:nvSpPr>
            <p:cNvPr id="680" name="Google Shape;680;p32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3" name="Google Shape;6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9" y="1422075"/>
            <a:ext cx="6743400" cy="35496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4" name="Google Shape;684;p32"/>
          <p:cNvSpPr txBox="1"/>
          <p:nvPr/>
        </p:nvSpPr>
        <p:spPr>
          <a:xfrm>
            <a:off x="7147800" y="2181150"/>
            <a:ext cx="186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Purpose: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Visualizing the highest rated movies by Genre and Country.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*Color coded by Genre.</a:t>
            </a:r>
            <a:endParaRPr sz="10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3"/>
          <p:cNvSpPr txBox="1"/>
          <p:nvPr>
            <p:ph type="title"/>
          </p:nvPr>
        </p:nvSpPr>
        <p:spPr>
          <a:xfrm>
            <a:off x="722375" y="539500"/>
            <a:ext cx="769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between Genres and Directors</a:t>
            </a:r>
            <a:endParaRPr/>
          </a:p>
        </p:txBody>
      </p:sp>
      <p:cxnSp>
        <p:nvCxnSpPr>
          <p:cNvPr id="690" name="Google Shape;690;p33"/>
          <p:cNvCxnSpPr/>
          <p:nvPr/>
        </p:nvCxnSpPr>
        <p:spPr>
          <a:xfrm>
            <a:off x="-57150" y="1185925"/>
            <a:ext cx="925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1" name="Google Shape;691;p33"/>
          <p:cNvGrpSpPr/>
          <p:nvPr/>
        </p:nvGrpSpPr>
        <p:grpSpPr>
          <a:xfrm>
            <a:off x="-1041089" y="1481477"/>
            <a:ext cx="2560434" cy="561594"/>
            <a:chOff x="2871050" y="2458250"/>
            <a:chExt cx="1107550" cy="242925"/>
          </a:xfrm>
        </p:grpSpPr>
        <p:sp>
          <p:nvSpPr>
            <p:cNvPr id="692" name="Google Shape;692;p33"/>
            <p:cNvSpPr/>
            <p:nvPr/>
          </p:nvSpPr>
          <p:spPr>
            <a:xfrm>
              <a:off x="2871050" y="2458250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90"/>
                  </a:lnTo>
                  <a:cubicBezTo>
                    <a:pt x="1261" y="890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90"/>
                    <a:pt x="11078" y="890"/>
                  </a:cubicBezTo>
                  <a:cubicBezTo>
                    <a:pt x="12328" y="890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90"/>
                    <a:pt x="22145" y="890"/>
                  </a:cubicBezTo>
                  <a:cubicBezTo>
                    <a:pt x="23406" y="890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90"/>
                    <a:pt x="33223" y="890"/>
                  </a:cubicBezTo>
                  <a:cubicBezTo>
                    <a:pt x="34484" y="890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90"/>
                    <a:pt x="44301" y="890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871050" y="2546625"/>
              <a:ext cx="1107550" cy="66150"/>
            </a:xfrm>
            <a:custGeom>
              <a:rect b="b" l="l" r="r" t="t"/>
              <a:pathLst>
                <a:path extrusionOk="0" h="2646" w="44302">
                  <a:moveTo>
                    <a:pt x="0" y="0"/>
                  </a:moveTo>
                  <a:lnTo>
                    <a:pt x="0" y="878"/>
                  </a:lnTo>
                  <a:cubicBezTo>
                    <a:pt x="1261" y="878"/>
                    <a:pt x="1847" y="1261"/>
                    <a:pt x="2533" y="1700"/>
                  </a:cubicBezTo>
                  <a:cubicBezTo>
                    <a:pt x="3231" y="2139"/>
                    <a:pt x="4031" y="2646"/>
                    <a:pt x="5539" y="2646"/>
                  </a:cubicBezTo>
                  <a:cubicBezTo>
                    <a:pt x="7059" y="2646"/>
                    <a:pt x="7847" y="2139"/>
                    <a:pt x="8545" y="1700"/>
                  </a:cubicBezTo>
                  <a:cubicBezTo>
                    <a:pt x="9232" y="1261"/>
                    <a:pt x="9817" y="878"/>
                    <a:pt x="11078" y="878"/>
                  </a:cubicBezTo>
                  <a:cubicBezTo>
                    <a:pt x="12328" y="878"/>
                    <a:pt x="12925" y="1261"/>
                    <a:pt x="13611" y="1700"/>
                  </a:cubicBezTo>
                  <a:cubicBezTo>
                    <a:pt x="14309" y="2139"/>
                    <a:pt x="15097" y="2646"/>
                    <a:pt x="16617" y="2646"/>
                  </a:cubicBezTo>
                  <a:cubicBezTo>
                    <a:pt x="18126" y="2646"/>
                    <a:pt x="18925" y="2139"/>
                    <a:pt x="19623" y="1700"/>
                  </a:cubicBezTo>
                  <a:cubicBezTo>
                    <a:pt x="20299" y="1261"/>
                    <a:pt x="20895" y="878"/>
                    <a:pt x="22145" y="878"/>
                  </a:cubicBezTo>
                  <a:cubicBezTo>
                    <a:pt x="23406" y="878"/>
                    <a:pt x="24003" y="1261"/>
                    <a:pt x="24678" y="1700"/>
                  </a:cubicBezTo>
                  <a:cubicBezTo>
                    <a:pt x="25376" y="2139"/>
                    <a:pt x="26175" y="2646"/>
                    <a:pt x="27684" y="2646"/>
                  </a:cubicBezTo>
                  <a:cubicBezTo>
                    <a:pt x="29204" y="2646"/>
                    <a:pt x="29992" y="2139"/>
                    <a:pt x="30690" y="1700"/>
                  </a:cubicBezTo>
                  <a:cubicBezTo>
                    <a:pt x="31377" y="1261"/>
                    <a:pt x="31962" y="878"/>
                    <a:pt x="33223" y="878"/>
                  </a:cubicBezTo>
                  <a:cubicBezTo>
                    <a:pt x="34484" y="878"/>
                    <a:pt x="35069" y="1261"/>
                    <a:pt x="35756" y="1700"/>
                  </a:cubicBezTo>
                  <a:cubicBezTo>
                    <a:pt x="36454" y="2139"/>
                    <a:pt x="37254" y="2646"/>
                    <a:pt x="38762" y="2646"/>
                  </a:cubicBezTo>
                  <a:cubicBezTo>
                    <a:pt x="40271" y="2646"/>
                    <a:pt x="41070" y="2139"/>
                    <a:pt x="41768" y="1700"/>
                  </a:cubicBezTo>
                  <a:cubicBezTo>
                    <a:pt x="42455" y="1261"/>
                    <a:pt x="43040" y="878"/>
                    <a:pt x="44301" y="878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46"/>
                  </a:cubicBezTo>
                  <a:cubicBezTo>
                    <a:pt x="40608" y="1385"/>
                    <a:pt x="40012" y="1768"/>
                    <a:pt x="38762" y="1768"/>
                  </a:cubicBezTo>
                  <a:cubicBezTo>
                    <a:pt x="37501" y="1768"/>
                    <a:pt x="36916" y="1385"/>
                    <a:pt x="36229" y="946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46"/>
                  </a:cubicBezTo>
                  <a:cubicBezTo>
                    <a:pt x="29530" y="1385"/>
                    <a:pt x="28945" y="1768"/>
                    <a:pt x="27684" y="1768"/>
                  </a:cubicBezTo>
                  <a:cubicBezTo>
                    <a:pt x="26434" y="1768"/>
                    <a:pt x="25838" y="1385"/>
                    <a:pt x="25151" y="946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46"/>
                  </a:cubicBezTo>
                  <a:cubicBezTo>
                    <a:pt x="18464" y="1385"/>
                    <a:pt x="17867" y="1768"/>
                    <a:pt x="16617" y="1768"/>
                  </a:cubicBezTo>
                  <a:cubicBezTo>
                    <a:pt x="15356" y="1768"/>
                    <a:pt x="14771" y="1385"/>
                    <a:pt x="14084" y="946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46"/>
                  </a:cubicBezTo>
                  <a:cubicBezTo>
                    <a:pt x="7386" y="1385"/>
                    <a:pt x="6800" y="1768"/>
                    <a:pt x="5539" y="1768"/>
                  </a:cubicBezTo>
                  <a:cubicBezTo>
                    <a:pt x="4290" y="1768"/>
                    <a:pt x="3693" y="1385"/>
                    <a:pt x="3006" y="946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871050" y="2634725"/>
              <a:ext cx="1107550" cy="66450"/>
            </a:xfrm>
            <a:custGeom>
              <a:rect b="b" l="l" r="r" t="t"/>
              <a:pathLst>
                <a:path extrusionOk="0" h="2658" w="44302">
                  <a:moveTo>
                    <a:pt x="0" y="0"/>
                  </a:moveTo>
                  <a:lnTo>
                    <a:pt x="0" y="889"/>
                  </a:lnTo>
                  <a:cubicBezTo>
                    <a:pt x="1261" y="889"/>
                    <a:pt x="1847" y="1261"/>
                    <a:pt x="2533" y="1700"/>
                  </a:cubicBezTo>
                  <a:cubicBezTo>
                    <a:pt x="3231" y="2150"/>
                    <a:pt x="4031" y="2657"/>
                    <a:pt x="5539" y="2657"/>
                  </a:cubicBezTo>
                  <a:cubicBezTo>
                    <a:pt x="7059" y="2657"/>
                    <a:pt x="7847" y="2150"/>
                    <a:pt x="8545" y="1700"/>
                  </a:cubicBezTo>
                  <a:cubicBezTo>
                    <a:pt x="9232" y="1261"/>
                    <a:pt x="9817" y="889"/>
                    <a:pt x="11078" y="889"/>
                  </a:cubicBezTo>
                  <a:cubicBezTo>
                    <a:pt x="12328" y="889"/>
                    <a:pt x="12925" y="1261"/>
                    <a:pt x="13611" y="1700"/>
                  </a:cubicBezTo>
                  <a:cubicBezTo>
                    <a:pt x="14309" y="2150"/>
                    <a:pt x="15097" y="2657"/>
                    <a:pt x="16617" y="2657"/>
                  </a:cubicBezTo>
                  <a:cubicBezTo>
                    <a:pt x="18126" y="2657"/>
                    <a:pt x="18925" y="2150"/>
                    <a:pt x="19623" y="1700"/>
                  </a:cubicBezTo>
                  <a:cubicBezTo>
                    <a:pt x="20299" y="1261"/>
                    <a:pt x="20895" y="889"/>
                    <a:pt x="22145" y="889"/>
                  </a:cubicBezTo>
                  <a:cubicBezTo>
                    <a:pt x="23406" y="889"/>
                    <a:pt x="24003" y="1261"/>
                    <a:pt x="24678" y="1700"/>
                  </a:cubicBezTo>
                  <a:cubicBezTo>
                    <a:pt x="25376" y="2150"/>
                    <a:pt x="26175" y="2657"/>
                    <a:pt x="27684" y="2657"/>
                  </a:cubicBezTo>
                  <a:cubicBezTo>
                    <a:pt x="29204" y="2657"/>
                    <a:pt x="29992" y="2150"/>
                    <a:pt x="30690" y="1700"/>
                  </a:cubicBezTo>
                  <a:cubicBezTo>
                    <a:pt x="31377" y="1261"/>
                    <a:pt x="31962" y="889"/>
                    <a:pt x="33223" y="889"/>
                  </a:cubicBezTo>
                  <a:cubicBezTo>
                    <a:pt x="34484" y="889"/>
                    <a:pt x="35069" y="1261"/>
                    <a:pt x="35756" y="1700"/>
                  </a:cubicBezTo>
                  <a:cubicBezTo>
                    <a:pt x="36454" y="2150"/>
                    <a:pt x="37254" y="2657"/>
                    <a:pt x="38762" y="2657"/>
                  </a:cubicBezTo>
                  <a:cubicBezTo>
                    <a:pt x="40271" y="2657"/>
                    <a:pt x="41070" y="2150"/>
                    <a:pt x="41768" y="1700"/>
                  </a:cubicBezTo>
                  <a:cubicBezTo>
                    <a:pt x="42455" y="1261"/>
                    <a:pt x="43040" y="889"/>
                    <a:pt x="44301" y="889"/>
                  </a:cubicBezTo>
                  <a:lnTo>
                    <a:pt x="44301" y="0"/>
                  </a:lnTo>
                  <a:cubicBezTo>
                    <a:pt x="42781" y="0"/>
                    <a:pt x="41993" y="507"/>
                    <a:pt x="41295" y="957"/>
                  </a:cubicBezTo>
                  <a:cubicBezTo>
                    <a:pt x="40608" y="1396"/>
                    <a:pt x="40012" y="1768"/>
                    <a:pt x="38762" y="1768"/>
                  </a:cubicBezTo>
                  <a:cubicBezTo>
                    <a:pt x="37501" y="1768"/>
                    <a:pt x="36916" y="1396"/>
                    <a:pt x="36229" y="957"/>
                  </a:cubicBezTo>
                  <a:cubicBezTo>
                    <a:pt x="35531" y="507"/>
                    <a:pt x="34732" y="0"/>
                    <a:pt x="33223" y="0"/>
                  </a:cubicBezTo>
                  <a:cubicBezTo>
                    <a:pt x="31715" y="0"/>
                    <a:pt x="30915" y="507"/>
                    <a:pt x="30217" y="957"/>
                  </a:cubicBezTo>
                  <a:cubicBezTo>
                    <a:pt x="29530" y="1396"/>
                    <a:pt x="28945" y="1768"/>
                    <a:pt x="27684" y="1768"/>
                  </a:cubicBezTo>
                  <a:cubicBezTo>
                    <a:pt x="26434" y="1768"/>
                    <a:pt x="25838" y="1396"/>
                    <a:pt x="25151" y="957"/>
                  </a:cubicBezTo>
                  <a:cubicBezTo>
                    <a:pt x="24453" y="507"/>
                    <a:pt x="23665" y="0"/>
                    <a:pt x="22145" y="0"/>
                  </a:cubicBezTo>
                  <a:cubicBezTo>
                    <a:pt x="20636" y="0"/>
                    <a:pt x="19837" y="507"/>
                    <a:pt x="19139" y="957"/>
                  </a:cubicBezTo>
                  <a:cubicBezTo>
                    <a:pt x="18464" y="1396"/>
                    <a:pt x="17867" y="1768"/>
                    <a:pt x="16617" y="1768"/>
                  </a:cubicBezTo>
                  <a:cubicBezTo>
                    <a:pt x="15356" y="1768"/>
                    <a:pt x="14771" y="1396"/>
                    <a:pt x="14084" y="957"/>
                  </a:cubicBezTo>
                  <a:cubicBezTo>
                    <a:pt x="13386" y="507"/>
                    <a:pt x="12587" y="0"/>
                    <a:pt x="11078" y="0"/>
                  </a:cubicBezTo>
                  <a:cubicBezTo>
                    <a:pt x="9570" y="0"/>
                    <a:pt x="8770" y="507"/>
                    <a:pt x="8072" y="957"/>
                  </a:cubicBezTo>
                  <a:cubicBezTo>
                    <a:pt x="7386" y="1396"/>
                    <a:pt x="6800" y="1768"/>
                    <a:pt x="5539" y="1768"/>
                  </a:cubicBezTo>
                  <a:cubicBezTo>
                    <a:pt x="4290" y="1768"/>
                    <a:pt x="3693" y="1396"/>
                    <a:pt x="3006" y="957"/>
                  </a:cubicBezTo>
                  <a:cubicBezTo>
                    <a:pt x="2308" y="507"/>
                    <a:pt x="15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0" y="1688200"/>
            <a:ext cx="8840400" cy="237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6" name="Google Shape;696;p33"/>
          <p:cNvSpPr txBox="1"/>
          <p:nvPr/>
        </p:nvSpPr>
        <p:spPr>
          <a:xfrm>
            <a:off x="269525" y="4275225"/>
            <a:ext cx="471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Purpose: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Visualize the Genre focus for top directors.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Some directors often show up in different Genres.</a:t>
            </a:r>
            <a:endParaRPr sz="10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7" name="Google Shape;697;p33"/>
          <p:cNvSpPr txBox="1"/>
          <p:nvPr/>
        </p:nvSpPr>
        <p:spPr>
          <a:xfrm>
            <a:off x="5097600" y="4064900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*Color coded by Genre</a:t>
            </a:r>
            <a:endParaRPr sz="10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lms Inspiring Hope Minitheme by Slidesgo">
  <a:themeElements>
    <a:clrScheme name="Simple Light">
      <a:dk1>
        <a:srgbClr val="1A1A3E"/>
      </a:dk1>
      <a:lt1>
        <a:srgbClr val="FDFFF3"/>
      </a:lt1>
      <a:dk2>
        <a:srgbClr val="FFE9AF"/>
      </a:dk2>
      <a:lt2>
        <a:srgbClr val="F7D58B"/>
      </a:lt2>
      <a:accent1>
        <a:srgbClr val="8641DF"/>
      </a:accent1>
      <a:accent2>
        <a:srgbClr val="3B318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A1A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